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sldIdLst>
    <p:sldId id="259" r:id="rId5"/>
    <p:sldId id="260" r:id="rId6"/>
    <p:sldId id="329" r:id="rId7"/>
    <p:sldId id="262" r:id="rId8"/>
    <p:sldId id="270" r:id="rId9"/>
    <p:sldId id="265" r:id="rId10"/>
    <p:sldId id="272" r:id="rId11"/>
    <p:sldId id="351" r:id="rId12"/>
    <p:sldId id="303" r:id="rId13"/>
    <p:sldId id="353" r:id="rId14"/>
    <p:sldId id="266" r:id="rId15"/>
    <p:sldId id="264" r:id="rId16"/>
    <p:sldId id="268" r:id="rId17"/>
    <p:sldId id="354" r:id="rId18"/>
    <p:sldId id="269" r:id="rId19"/>
    <p:sldId id="273" r:id="rId20"/>
    <p:sldId id="267" r:id="rId21"/>
    <p:sldId id="274"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37"/>
    <p:restoredTop sz="94762"/>
  </p:normalViewPr>
  <p:slideViewPr>
    <p:cSldViewPr snapToGrid="0" snapToObjects="1">
      <p:cViewPr varScale="1">
        <p:scale>
          <a:sx n="142" d="100"/>
          <a:sy n="142" d="100"/>
        </p:scale>
        <p:origin x="588" y="14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4B8EE8-27E3-964C-89AC-12718F1F933D}" type="datetimeFigureOut">
              <a:rPr lang="en-US" smtClean="0"/>
              <a:t>2/22/2024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BEEBD6-EAA6-BB41-A4EC-95587E2DAD9E}" type="slidenum">
              <a:rPr lang="en-US" smtClean="0"/>
              <a:t>‹#›</a:t>
            </a:fld>
            <a:endParaRPr lang="en-US"/>
          </a:p>
        </p:txBody>
      </p:sp>
    </p:spTree>
    <p:extLst>
      <p:ext uri="{BB962C8B-B14F-4D97-AF65-F5344CB8AC3E}">
        <p14:creationId xmlns:p14="http://schemas.microsoft.com/office/powerpoint/2010/main" val="76607632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a:t>
            </a:r>
            <a:r>
              <a:rPr lang="en-US" i="1" dirty="0"/>
              <a:t>Bachelor of Business course</a:t>
            </a:r>
            <a:endParaRPr lang="en-US" dirty="0"/>
          </a:p>
          <a:p>
            <a:r>
              <a:rPr lang="en-US" dirty="0"/>
              <a:t>My name is Ulrike Kachel, and I am your course coordinator</a:t>
            </a:r>
          </a:p>
          <a:p>
            <a:r>
              <a:rPr lang="en-US" dirty="0"/>
              <a:t>This means, that if you have any questions relating to the course, majors, study plans, etc. while studying with us, then I can advise you. </a:t>
            </a:r>
          </a:p>
          <a:p>
            <a:r>
              <a:rPr lang="en-AU" dirty="0"/>
              <a:t>Today, I’m going to briefly provide an overview of what the Bachelor of Business course entails – feel free to ask any questions.</a:t>
            </a:r>
          </a:p>
        </p:txBody>
      </p:sp>
      <p:sp>
        <p:nvSpPr>
          <p:cNvPr id="4" name="Slide Number Placeholder 3"/>
          <p:cNvSpPr>
            <a:spLocks noGrp="1"/>
          </p:cNvSpPr>
          <p:nvPr>
            <p:ph type="sldNum" sz="quarter" idx="5"/>
          </p:nvPr>
        </p:nvSpPr>
        <p:spPr/>
        <p:txBody>
          <a:bodyPr/>
          <a:lstStyle/>
          <a:p>
            <a:fld id="{65BEEBD6-EAA6-BB41-A4EC-95587E2DAD9E}" type="slidenum">
              <a:rPr lang="en-US" smtClean="0"/>
              <a:t>3</a:t>
            </a:fld>
            <a:endParaRPr lang="en-US"/>
          </a:p>
        </p:txBody>
      </p:sp>
    </p:spTree>
    <p:extLst>
      <p:ext uri="{BB962C8B-B14F-4D97-AF65-F5344CB8AC3E}">
        <p14:creationId xmlns:p14="http://schemas.microsoft.com/office/powerpoint/2010/main" val="3604410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cs typeface="Calibri" panose="020F0502020204030204"/>
            </a:endParaRPr>
          </a:p>
        </p:txBody>
      </p:sp>
      <p:sp>
        <p:nvSpPr>
          <p:cNvPr id="4" name="Slide Number Placeholder 3"/>
          <p:cNvSpPr>
            <a:spLocks noGrp="1"/>
          </p:cNvSpPr>
          <p:nvPr>
            <p:ph type="sldNum" sz="quarter" idx="5"/>
          </p:nvPr>
        </p:nvSpPr>
        <p:spPr/>
        <p:txBody>
          <a:bodyPr/>
          <a:lstStyle/>
          <a:p>
            <a:fld id="{65BEEBD6-EAA6-BB41-A4EC-95587E2DAD9E}" type="slidenum">
              <a:rPr lang="en-US" smtClean="0"/>
              <a:t>8</a:t>
            </a:fld>
            <a:endParaRPr lang="en-US" dirty="0"/>
          </a:p>
        </p:txBody>
      </p:sp>
    </p:spTree>
    <p:extLst>
      <p:ext uri="{BB962C8B-B14F-4D97-AF65-F5344CB8AC3E}">
        <p14:creationId xmlns:p14="http://schemas.microsoft.com/office/powerpoint/2010/main" val="4120783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cs typeface="Calibri" panose="020F0502020204030204"/>
            </a:endParaRPr>
          </a:p>
        </p:txBody>
      </p:sp>
      <p:sp>
        <p:nvSpPr>
          <p:cNvPr id="4" name="Slide Number Placeholder 3"/>
          <p:cNvSpPr>
            <a:spLocks noGrp="1"/>
          </p:cNvSpPr>
          <p:nvPr>
            <p:ph type="sldNum" sz="quarter" idx="5"/>
          </p:nvPr>
        </p:nvSpPr>
        <p:spPr/>
        <p:txBody>
          <a:bodyPr/>
          <a:lstStyle/>
          <a:p>
            <a:fld id="{65BEEBD6-EAA6-BB41-A4EC-95587E2DAD9E}" type="slidenum">
              <a:rPr lang="en-US" smtClean="0"/>
              <a:t>9</a:t>
            </a:fld>
            <a:endParaRPr lang="en-US" dirty="0"/>
          </a:p>
        </p:txBody>
      </p:sp>
    </p:spTree>
    <p:extLst>
      <p:ext uri="{BB962C8B-B14F-4D97-AF65-F5344CB8AC3E}">
        <p14:creationId xmlns:p14="http://schemas.microsoft.com/office/powerpoint/2010/main" val="4120783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cs typeface="Calibri" panose="020F0502020204030204"/>
            </a:endParaRPr>
          </a:p>
        </p:txBody>
      </p:sp>
      <p:sp>
        <p:nvSpPr>
          <p:cNvPr id="4" name="Slide Number Placeholder 3"/>
          <p:cNvSpPr>
            <a:spLocks noGrp="1"/>
          </p:cNvSpPr>
          <p:nvPr>
            <p:ph type="sldNum" sz="quarter" idx="5"/>
          </p:nvPr>
        </p:nvSpPr>
        <p:spPr/>
        <p:txBody>
          <a:bodyPr/>
          <a:lstStyle/>
          <a:p>
            <a:fld id="{65BEEBD6-EAA6-BB41-A4EC-95587E2DAD9E}" type="slidenum">
              <a:rPr lang="en-US" smtClean="0"/>
              <a:t>10</a:t>
            </a:fld>
            <a:endParaRPr lang="en-US" dirty="0"/>
          </a:p>
        </p:txBody>
      </p:sp>
    </p:spTree>
    <p:extLst>
      <p:ext uri="{BB962C8B-B14F-4D97-AF65-F5344CB8AC3E}">
        <p14:creationId xmlns:p14="http://schemas.microsoft.com/office/powerpoint/2010/main" val="1016306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AU" dirty="0"/>
          </a:p>
        </p:txBody>
      </p:sp>
      <p:sp>
        <p:nvSpPr>
          <p:cNvPr id="4" name="Slide Number Placeholder 3"/>
          <p:cNvSpPr>
            <a:spLocks noGrp="1"/>
          </p:cNvSpPr>
          <p:nvPr>
            <p:ph type="sldNum" sz="quarter" idx="5"/>
          </p:nvPr>
        </p:nvSpPr>
        <p:spPr/>
        <p:txBody>
          <a:bodyPr/>
          <a:lstStyle/>
          <a:p>
            <a:fld id="{65BEEBD6-EAA6-BB41-A4EC-95587E2DAD9E}" type="slidenum">
              <a:rPr lang="en-US" smtClean="0"/>
              <a:t>11</a:t>
            </a:fld>
            <a:endParaRPr lang="en-US"/>
          </a:p>
        </p:txBody>
      </p:sp>
    </p:spTree>
    <p:extLst>
      <p:ext uri="{BB962C8B-B14F-4D97-AF65-F5344CB8AC3E}">
        <p14:creationId xmlns:p14="http://schemas.microsoft.com/office/powerpoint/2010/main" val="28443318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er 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7560" y="1941750"/>
            <a:ext cx="8028880" cy="630000"/>
          </a:xfrm>
        </p:spPr>
        <p:txBody>
          <a:bodyPr anchor="t">
            <a:normAutofit/>
          </a:bodyPr>
          <a:lstStyle>
            <a:lvl1pPr algn="ctr">
              <a:defRPr sz="3200" b="1">
                <a:solidFill>
                  <a:schemeClr val="bg1"/>
                </a:solidFill>
                <a:latin typeface="+mn-lt"/>
              </a:defRPr>
            </a:lvl1pPr>
          </a:lstStyle>
          <a:p>
            <a:r>
              <a:rPr lang="en-GB" dirty="0"/>
              <a:t>Click to edit Master title style</a:t>
            </a:r>
            <a:endParaRPr lang="en-US" dirty="0"/>
          </a:p>
        </p:txBody>
      </p:sp>
      <p:sp>
        <p:nvSpPr>
          <p:cNvPr id="3" name="Subtitle 2"/>
          <p:cNvSpPr>
            <a:spLocks noGrp="1"/>
          </p:cNvSpPr>
          <p:nvPr>
            <p:ph type="subTitle" idx="1" hasCustomPrompt="1"/>
          </p:nvPr>
        </p:nvSpPr>
        <p:spPr>
          <a:xfrm>
            <a:off x="557560" y="2752043"/>
            <a:ext cx="8028880" cy="331604"/>
          </a:xfrm>
        </p:spPr>
        <p:txBody>
          <a:bodyPr anchor="ctr"/>
          <a:lstStyle>
            <a:lvl1pPr marL="0" indent="0" algn="ctr">
              <a:buNone/>
              <a:defRPr sz="1800">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dirty="0"/>
              <a:t>CLICK TO EDIT MASTER SUBTITLE STYLE</a:t>
            </a:r>
            <a:endParaRPr lang="en-US" dirty="0"/>
          </a:p>
        </p:txBody>
      </p:sp>
      <p:sp>
        <p:nvSpPr>
          <p:cNvPr id="19" name="Text Placeholder 18">
            <a:extLst>
              <a:ext uri="{FF2B5EF4-FFF2-40B4-BE49-F238E27FC236}">
                <a16:creationId xmlns:a16="http://schemas.microsoft.com/office/drawing/2014/main" id="{F114DE5C-8080-5C46-A6FD-CE21845CBC98}"/>
              </a:ext>
            </a:extLst>
          </p:cNvPr>
          <p:cNvSpPr>
            <a:spLocks noGrp="1"/>
          </p:cNvSpPr>
          <p:nvPr>
            <p:ph type="body" sz="quarter" idx="10" hasCustomPrompt="1"/>
          </p:nvPr>
        </p:nvSpPr>
        <p:spPr>
          <a:xfrm>
            <a:off x="1143000" y="3135976"/>
            <a:ext cx="6858000" cy="223295"/>
          </a:xfrm>
        </p:spPr>
        <p:txBody>
          <a:bodyPr>
            <a:noAutofit/>
          </a:bodyPr>
          <a:lstStyle>
            <a:lvl1pPr marL="0" indent="0" algn="ctr">
              <a:buNone/>
              <a:defRPr sz="1200">
                <a:solidFill>
                  <a:schemeClr val="bg1"/>
                </a:solidFill>
              </a:defRPr>
            </a:lvl1pPr>
            <a:lvl2pPr marL="342900" indent="0" algn="ctr">
              <a:buNone/>
              <a:defRPr sz="1000">
                <a:solidFill>
                  <a:schemeClr val="bg2"/>
                </a:solidFill>
              </a:defRPr>
            </a:lvl2pPr>
            <a:lvl3pPr marL="685800" indent="0" algn="ctr">
              <a:buNone/>
              <a:defRPr sz="1000">
                <a:solidFill>
                  <a:schemeClr val="bg2"/>
                </a:solidFill>
              </a:defRPr>
            </a:lvl3pPr>
            <a:lvl4pPr marL="1028700" indent="0" algn="ctr">
              <a:buNone/>
              <a:defRPr sz="1000">
                <a:solidFill>
                  <a:schemeClr val="bg2"/>
                </a:solidFill>
              </a:defRPr>
            </a:lvl4pPr>
            <a:lvl5pPr marL="1371600" indent="0" algn="ctr">
              <a:buNone/>
              <a:defRPr sz="1000">
                <a:solidFill>
                  <a:schemeClr val="bg2"/>
                </a:solidFill>
              </a:defRPr>
            </a:lvl5pPr>
          </a:lstStyle>
          <a:p>
            <a:pPr lvl="0"/>
            <a:r>
              <a:rPr lang="en-GB" dirty="0"/>
              <a:t>DEPARMENT TITLE GOES HERE</a:t>
            </a:r>
            <a:endParaRPr lang="en-US" dirty="0"/>
          </a:p>
        </p:txBody>
      </p:sp>
      <p:sp>
        <p:nvSpPr>
          <p:cNvPr id="20" name="Text Placeholder 18">
            <a:extLst>
              <a:ext uri="{FF2B5EF4-FFF2-40B4-BE49-F238E27FC236}">
                <a16:creationId xmlns:a16="http://schemas.microsoft.com/office/drawing/2014/main" id="{DC9F3277-BCA4-2048-8982-0ECFBCEE7EB8}"/>
              </a:ext>
            </a:extLst>
          </p:cNvPr>
          <p:cNvSpPr>
            <a:spLocks noGrp="1"/>
          </p:cNvSpPr>
          <p:nvPr>
            <p:ph type="body" sz="quarter" idx="11" hasCustomPrompt="1"/>
          </p:nvPr>
        </p:nvSpPr>
        <p:spPr>
          <a:xfrm>
            <a:off x="1143000" y="3338287"/>
            <a:ext cx="6858000" cy="223295"/>
          </a:xfrm>
        </p:spPr>
        <p:txBody>
          <a:bodyPr>
            <a:noAutofit/>
          </a:bodyPr>
          <a:lstStyle>
            <a:lvl1pPr marL="0" indent="0" algn="ctr">
              <a:buNone/>
              <a:defRPr sz="1200">
                <a:solidFill>
                  <a:schemeClr val="bg1"/>
                </a:solidFill>
              </a:defRPr>
            </a:lvl1pPr>
            <a:lvl2pPr marL="342900" indent="0" algn="ctr">
              <a:buNone/>
              <a:defRPr sz="1000">
                <a:solidFill>
                  <a:schemeClr val="bg2"/>
                </a:solidFill>
              </a:defRPr>
            </a:lvl2pPr>
            <a:lvl3pPr marL="685800" indent="0" algn="ctr">
              <a:buNone/>
              <a:defRPr sz="1000">
                <a:solidFill>
                  <a:schemeClr val="bg2"/>
                </a:solidFill>
              </a:defRPr>
            </a:lvl3pPr>
            <a:lvl4pPr marL="1028700" indent="0" algn="ctr">
              <a:buNone/>
              <a:defRPr sz="1000">
                <a:solidFill>
                  <a:schemeClr val="bg2"/>
                </a:solidFill>
              </a:defRPr>
            </a:lvl4pPr>
            <a:lvl5pPr marL="1371600" indent="0" algn="ctr">
              <a:buNone/>
              <a:defRPr sz="1000">
                <a:solidFill>
                  <a:schemeClr val="bg2"/>
                </a:solidFill>
              </a:defRPr>
            </a:lvl5pPr>
          </a:lstStyle>
          <a:p>
            <a:pPr lvl="0"/>
            <a:r>
              <a:rPr lang="en-GB" dirty="0"/>
              <a:t>PRESENTER NAME</a:t>
            </a:r>
            <a:endParaRPr lang="en-US" dirty="0"/>
          </a:p>
        </p:txBody>
      </p:sp>
      <p:sp>
        <p:nvSpPr>
          <p:cNvPr id="21" name="Text Placeholder 18">
            <a:extLst>
              <a:ext uri="{FF2B5EF4-FFF2-40B4-BE49-F238E27FC236}">
                <a16:creationId xmlns:a16="http://schemas.microsoft.com/office/drawing/2014/main" id="{9FFC349A-F95C-A740-8D49-880377A16AB7}"/>
              </a:ext>
            </a:extLst>
          </p:cNvPr>
          <p:cNvSpPr>
            <a:spLocks noGrp="1"/>
          </p:cNvSpPr>
          <p:nvPr>
            <p:ph type="body" sz="quarter" idx="12" hasCustomPrompt="1"/>
          </p:nvPr>
        </p:nvSpPr>
        <p:spPr>
          <a:xfrm>
            <a:off x="1143000" y="3530277"/>
            <a:ext cx="6858000" cy="223295"/>
          </a:xfrm>
        </p:spPr>
        <p:txBody>
          <a:bodyPr>
            <a:noAutofit/>
          </a:bodyPr>
          <a:lstStyle>
            <a:lvl1pPr marL="0" indent="0" algn="ctr">
              <a:buNone/>
              <a:defRPr sz="1200">
                <a:solidFill>
                  <a:schemeClr val="bg1"/>
                </a:solidFill>
              </a:defRPr>
            </a:lvl1pPr>
            <a:lvl2pPr marL="342900" indent="0" algn="ctr">
              <a:buNone/>
              <a:defRPr sz="1000">
                <a:solidFill>
                  <a:schemeClr val="bg2"/>
                </a:solidFill>
              </a:defRPr>
            </a:lvl2pPr>
            <a:lvl3pPr marL="685800" indent="0" algn="ctr">
              <a:buNone/>
              <a:defRPr sz="1000">
                <a:solidFill>
                  <a:schemeClr val="bg2"/>
                </a:solidFill>
              </a:defRPr>
            </a:lvl3pPr>
            <a:lvl4pPr marL="1028700" indent="0" algn="ctr">
              <a:buNone/>
              <a:defRPr sz="1000">
                <a:solidFill>
                  <a:schemeClr val="bg2"/>
                </a:solidFill>
              </a:defRPr>
            </a:lvl4pPr>
            <a:lvl5pPr marL="1371600" indent="0" algn="ctr">
              <a:buNone/>
              <a:defRPr sz="1000">
                <a:solidFill>
                  <a:schemeClr val="bg2"/>
                </a:solidFill>
              </a:defRPr>
            </a:lvl5pPr>
          </a:lstStyle>
          <a:p>
            <a:pPr lvl="0"/>
            <a:r>
              <a:rPr lang="en-GB" dirty="0"/>
              <a:t>00 MONTH, 0000</a:t>
            </a:r>
            <a:endParaRPr lang="en-US" dirty="0"/>
          </a:p>
        </p:txBody>
      </p:sp>
      <p:sp>
        <p:nvSpPr>
          <p:cNvPr id="8" name="Footer Placeholder 4">
            <a:extLst>
              <a:ext uri="{FF2B5EF4-FFF2-40B4-BE49-F238E27FC236}">
                <a16:creationId xmlns:a16="http://schemas.microsoft.com/office/drawing/2014/main" id="{E8E803DC-031B-9546-BA44-ECED32A14312}"/>
              </a:ext>
            </a:extLst>
          </p:cNvPr>
          <p:cNvSpPr txBox="1">
            <a:spLocks/>
          </p:cNvSpPr>
          <p:nvPr userDrawn="1"/>
        </p:nvSpPr>
        <p:spPr>
          <a:xfrm>
            <a:off x="-44604" y="-59472"/>
            <a:ext cx="4169427" cy="273844"/>
          </a:xfrm>
          <a:prstGeom prst="rect">
            <a:avLst/>
          </a:prstGeom>
        </p:spPr>
        <p:txBody>
          <a:bodyPr vert="horz" lIns="91440" tIns="45720" rIns="91440" bIns="45720" rtlCol="0" anchor="ctr"/>
          <a:lstStyle>
            <a:defPPr>
              <a:defRPr lang="en-US"/>
            </a:defPPr>
            <a:lvl1pPr marL="0" algn="l" defTabSz="457200" rtl="0" eaLnBrk="1" latinLnBrk="0" hangingPunct="1">
              <a:defRPr sz="900" b="1"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AU" sz="600" b="0" i="0" kern="1200" dirty="0">
                <a:solidFill>
                  <a:schemeClr val="bg1"/>
                </a:solidFill>
                <a:effectLst/>
                <a:latin typeface="+mj-lt"/>
                <a:ea typeface="+mn-ea"/>
                <a:cs typeface="+mn-cs"/>
              </a:rPr>
              <a:t>CRICOS Provider No: 00300K (NT/VIC) 03286A (NSW) RTO Provider No: 0373 TEQSA Provider ID PRV12069</a:t>
            </a:r>
            <a:endParaRPr lang="en-US" sz="600" b="0" i="0" dirty="0">
              <a:solidFill>
                <a:schemeClr val="bg1"/>
              </a:solidFill>
              <a:latin typeface="+mj-lt"/>
            </a:endParaRPr>
          </a:p>
        </p:txBody>
      </p:sp>
    </p:spTree>
    <p:extLst>
      <p:ext uri="{BB962C8B-B14F-4D97-AF65-F5344CB8AC3E}">
        <p14:creationId xmlns:p14="http://schemas.microsoft.com/office/powerpoint/2010/main" val="4168012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F13D972B-3E14-9748-97E4-B447D6378197}"/>
              </a:ext>
            </a:extLst>
          </p:cNvPr>
          <p:cNvSpPr>
            <a:spLocks noGrp="1"/>
          </p:cNvSpPr>
          <p:nvPr>
            <p:ph type="pic" sz="quarter" idx="13"/>
          </p:nvPr>
        </p:nvSpPr>
        <p:spPr>
          <a:xfrm>
            <a:off x="403225" y="1378863"/>
            <a:ext cx="8210966" cy="3398763"/>
          </a:xfrm>
        </p:spPr>
        <p:txBody>
          <a:bodyPr/>
          <a:lstStyle/>
          <a:p>
            <a:endParaRPr lang="en-US"/>
          </a:p>
        </p:txBody>
      </p:sp>
      <p:sp>
        <p:nvSpPr>
          <p:cNvPr id="20" name="Title 1">
            <a:extLst>
              <a:ext uri="{FF2B5EF4-FFF2-40B4-BE49-F238E27FC236}">
                <a16:creationId xmlns:a16="http://schemas.microsoft.com/office/drawing/2014/main" id="{562381AD-146B-5F4B-B5D0-575D144DD62D}"/>
              </a:ext>
            </a:extLst>
          </p:cNvPr>
          <p:cNvSpPr>
            <a:spLocks noGrp="1"/>
          </p:cNvSpPr>
          <p:nvPr>
            <p:ph type="title"/>
          </p:nvPr>
        </p:nvSpPr>
        <p:spPr>
          <a:xfrm>
            <a:off x="402573" y="478057"/>
            <a:ext cx="7362077" cy="789958"/>
          </a:xfrm>
        </p:spPr>
        <p:txBody>
          <a:bodyPr/>
          <a:lstStyle>
            <a:lvl1pPr>
              <a:defRPr b="1">
                <a:solidFill>
                  <a:schemeClr val="bg2"/>
                </a:solidFill>
                <a:latin typeface="+mn-lt"/>
              </a:defRPr>
            </a:lvl1pPr>
          </a:lstStyle>
          <a:p>
            <a:r>
              <a:rPr lang="en-GB" dirty="0"/>
              <a:t>Click to edit Master title style</a:t>
            </a:r>
            <a:endParaRPr lang="en-US" dirty="0"/>
          </a:p>
        </p:txBody>
      </p:sp>
      <p:sp>
        <p:nvSpPr>
          <p:cNvPr id="5" name="Slide Number Placeholder 8">
            <a:extLst>
              <a:ext uri="{FF2B5EF4-FFF2-40B4-BE49-F238E27FC236}">
                <a16:creationId xmlns:a16="http://schemas.microsoft.com/office/drawing/2014/main" id="{187A5996-5573-C346-8B11-B632EF166C22}"/>
              </a:ext>
            </a:extLst>
          </p:cNvPr>
          <p:cNvSpPr>
            <a:spLocks noGrp="1"/>
          </p:cNvSpPr>
          <p:nvPr>
            <p:ph type="sldNum" sz="quarter" idx="12"/>
          </p:nvPr>
        </p:nvSpPr>
        <p:spPr>
          <a:xfrm>
            <a:off x="8686799" y="4799819"/>
            <a:ext cx="351137" cy="273844"/>
          </a:xfrm>
        </p:spPr>
        <p:txBody>
          <a:bodyPr/>
          <a:lstStyle>
            <a:lvl1pPr>
              <a:defRPr sz="800">
                <a:solidFill>
                  <a:schemeClr val="bg2"/>
                </a:solidFill>
              </a:defRPr>
            </a:lvl1pPr>
          </a:lstStyle>
          <a:p>
            <a:fld id="{6AA10EC0-CC52-A246-A2C3-81389B6F8C64}" type="slidenum">
              <a:rPr lang="en-US" smtClean="0"/>
              <a:pPr/>
              <a:t>‹#›</a:t>
            </a:fld>
            <a:endParaRPr lang="en-US" dirty="0"/>
          </a:p>
        </p:txBody>
      </p:sp>
    </p:spTree>
    <p:extLst>
      <p:ext uri="{BB962C8B-B14F-4D97-AF65-F5344CB8AC3E}">
        <p14:creationId xmlns:p14="http://schemas.microsoft.com/office/powerpoint/2010/main" val="1167646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and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 Placeholder 5">
            <a:extLst>
              <a:ext uri="{FF2B5EF4-FFF2-40B4-BE49-F238E27FC236}">
                <a16:creationId xmlns:a16="http://schemas.microsoft.com/office/drawing/2014/main" id="{9E73A337-4C33-1E4C-BAE9-8D3121B2473F}"/>
              </a:ext>
            </a:extLst>
          </p:cNvPr>
          <p:cNvSpPr>
            <a:spLocks noGrp="1"/>
          </p:cNvSpPr>
          <p:nvPr>
            <p:ph type="body" sz="quarter" idx="16" hasCustomPrompt="1"/>
          </p:nvPr>
        </p:nvSpPr>
        <p:spPr>
          <a:xfrm>
            <a:off x="402571" y="1378212"/>
            <a:ext cx="8213833" cy="372970"/>
          </a:xfrm>
        </p:spPr>
        <p:txBody>
          <a:bodyPr/>
          <a:lstStyle>
            <a:lvl1pPr marL="0" indent="0">
              <a:buNone/>
              <a:defRPr>
                <a:solidFill>
                  <a:schemeClr val="bg2"/>
                </a:solidFill>
                <a:latin typeface="+mj-lt"/>
              </a:defRPr>
            </a:lvl1pPr>
          </a:lstStyle>
          <a:p>
            <a:pPr lvl="0"/>
            <a:r>
              <a:rPr lang="en-GB" dirty="0"/>
              <a:t>Subtitle here</a:t>
            </a:r>
            <a:endParaRPr lang="en-US" dirty="0"/>
          </a:p>
        </p:txBody>
      </p:sp>
      <p:sp>
        <p:nvSpPr>
          <p:cNvPr id="22" name="Picture Placeholder 3">
            <a:extLst>
              <a:ext uri="{FF2B5EF4-FFF2-40B4-BE49-F238E27FC236}">
                <a16:creationId xmlns:a16="http://schemas.microsoft.com/office/drawing/2014/main" id="{A7F9AB2E-1B8B-0F44-96EF-B277A7F83E81}"/>
              </a:ext>
            </a:extLst>
          </p:cNvPr>
          <p:cNvSpPr>
            <a:spLocks noGrp="1"/>
          </p:cNvSpPr>
          <p:nvPr>
            <p:ph type="pic" sz="quarter" idx="17"/>
          </p:nvPr>
        </p:nvSpPr>
        <p:spPr>
          <a:xfrm>
            <a:off x="403225" y="1882101"/>
            <a:ext cx="8208743" cy="2895525"/>
          </a:xfrm>
        </p:spPr>
        <p:txBody>
          <a:bodyPr/>
          <a:lstStyle/>
          <a:p>
            <a:endParaRPr lang="en-US"/>
          </a:p>
        </p:txBody>
      </p:sp>
      <p:sp>
        <p:nvSpPr>
          <p:cNvPr id="29" name="Title 1">
            <a:extLst>
              <a:ext uri="{FF2B5EF4-FFF2-40B4-BE49-F238E27FC236}">
                <a16:creationId xmlns:a16="http://schemas.microsoft.com/office/drawing/2014/main" id="{E9A73161-1B8F-B74C-AD3E-17C330B67E20}"/>
              </a:ext>
            </a:extLst>
          </p:cNvPr>
          <p:cNvSpPr>
            <a:spLocks noGrp="1"/>
          </p:cNvSpPr>
          <p:nvPr>
            <p:ph type="title"/>
          </p:nvPr>
        </p:nvSpPr>
        <p:spPr>
          <a:xfrm>
            <a:off x="402573" y="478057"/>
            <a:ext cx="7362077" cy="789958"/>
          </a:xfrm>
        </p:spPr>
        <p:txBody>
          <a:bodyPr/>
          <a:lstStyle>
            <a:lvl1pPr>
              <a:defRPr b="1">
                <a:solidFill>
                  <a:schemeClr val="bg2"/>
                </a:solidFill>
                <a:latin typeface="+mn-lt"/>
              </a:defRPr>
            </a:lvl1pPr>
          </a:lstStyle>
          <a:p>
            <a:r>
              <a:rPr lang="en-GB" dirty="0"/>
              <a:t>Click to edit Master title style</a:t>
            </a:r>
            <a:endParaRPr lang="en-US" dirty="0"/>
          </a:p>
        </p:txBody>
      </p:sp>
      <p:sp>
        <p:nvSpPr>
          <p:cNvPr id="6" name="Slide Number Placeholder 8">
            <a:extLst>
              <a:ext uri="{FF2B5EF4-FFF2-40B4-BE49-F238E27FC236}">
                <a16:creationId xmlns:a16="http://schemas.microsoft.com/office/drawing/2014/main" id="{3D7D3D98-FB88-E34F-8F9E-46DC0E611D23}"/>
              </a:ext>
            </a:extLst>
          </p:cNvPr>
          <p:cNvSpPr>
            <a:spLocks noGrp="1"/>
          </p:cNvSpPr>
          <p:nvPr>
            <p:ph type="sldNum" sz="quarter" idx="12"/>
          </p:nvPr>
        </p:nvSpPr>
        <p:spPr>
          <a:xfrm>
            <a:off x="8686799" y="4799819"/>
            <a:ext cx="351137" cy="273844"/>
          </a:xfrm>
        </p:spPr>
        <p:txBody>
          <a:bodyPr/>
          <a:lstStyle>
            <a:lvl1pPr>
              <a:defRPr sz="800">
                <a:solidFill>
                  <a:schemeClr val="bg2"/>
                </a:solidFill>
              </a:defRPr>
            </a:lvl1pPr>
          </a:lstStyle>
          <a:p>
            <a:fld id="{6AA10EC0-CC52-A246-A2C3-81389B6F8C64}" type="slidenum">
              <a:rPr lang="en-US" smtClean="0"/>
              <a:pPr/>
              <a:t>‹#›</a:t>
            </a:fld>
            <a:endParaRPr lang="en-US" dirty="0"/>
          </a:p>
        </p:txBody>
      </p:sp>
    </p:spTree>
    <p:extLst>
      <p:ext uri="{BB962C8B-B14F-4D97-AF65-F5344CB8AC3E}">
        <p14:creationId xmlns:p14="http://schemas.microsoft.com/office/powerpoint/2010/main" val="2195626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Content and Pict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F13D972B-3E14-9748-97E4-B447D6378197}"/>
              </a:ext>
            </a:extLst>
          </p:cNvPr>
          <p:cNvSpPr>
            <a:spLocks noGrp="1"/>
          </p:cNvSpPr>
          <p:nvPr>
            <p:ph type="pic" sz="quarter" idx="13"/>
          </p:nvPr>
        </p:nvSpPr>
        <p:spPr>
          <a:xfrm>
            <a:off x="5425455" y="1378863"/>
            <a:ext cx="3187291" cy="3408407"/>
          </a:xfrm>
        </p:spPr>
        <p:txBody>
          <a:bodyPr/>
          <a:lstStyle/>
          <a:p>
            <a:endParaRPr lang="en-US"/>
          </a:p>
        </p:txBody>
      </p:sp>
      <p:sp>
        <p:nvSpPr>
          <p:cNvPr id="26" name="Title 1">
            <a:extLst>
              <a:ext uri="{FF2B5EF4-FFF2-40B4-BE49-F238E27FC236}">
                <a16:creationId xmlns:a16="http://schemas.microsoft.com/office/drawing/2014/main" id="{1E1B1EEA-0C6E-0F47-8F57-515A3BDEDBDB}"/>
              </a:ext>
            </a:extLst>
          </p:cNvPr>
          <p:cNvSpPr>
            <a:spLocks noGrp="1"/>
          </p:cNvSpPr>
          <p:nvPr>
            <p:ph type="title"/>
          </p:nvPr>
        </p:nvSpPr>
        <p:spPr>
          <a:xfrm>
            <a:off x="402573" y="478057"/>
            <a:ext cx="7362077" cy="789958"/>
          </a:xfrm>
        </p:spPr>
        <p:txBody>
          <a:bodyPr/>
          <a:lstStyle>
            <a:lvl1pPr>
              <a:defRPr b="1">
                <a:solidFill>
                  <a:schemeClr val="bg2"/>
                </a:solidFill>
                <a:latin typeface="+mn-lt"/>
              </a:defRPr>
            </a:lvl1pPr>
          </a:lstStyle>
          <a:p>
            <a:r>
              <a:rPr lang="en-GB" dirty="0"/>
              <a:t>Click to edit Master title style</a:t>
            </a:r>
            <a:endParaRPr lang="en-US" dirty="0"/>
          </a:p>
        </p:txBody>
      </p:sp>
      <p:sp>
        <p:nvSpPr>
          <p:cNvPr id="7" name="Content Placeholder 2">
            <a:extLst>
              <a:ext uri="{FF2B5EF4-FFF2-40B4-BE49-F238E27FC236}">
                <a16:creationId xmlns:a16="http://schemas.microsoft.com/office/drawing/2014/main" id="{536D2FD5-B78A-9E43-ACC5-20522CC19AB9}"/>
              </a:ext>
            </a:extLst>
          </p:cNvPr>
          <p:cNvSpPr>
            <a:spLocks noGrp="1"/>
          </p:cNvSpPr>
          <p:nvPr>
            <p:ph sz="half" idx="19"/>
          </p:nvPr>
        </p:nvSpPr>
        <p:spPr>
          <a:xfrm>
            <a:off x="402571" y="1378864"/>
            <a:ext cx="4831131" cy="3398762"/>
          </a:xfrm>
        </p:spPr>
        <p:txBody>
          <a:bodyPr lIns="90000"/>
          <a:lstStyle>
            <a:lvl1pPr marL="270000" indent="-270000">
              <a:lnSpc>
                <a:spcPct val="100000"/>
              </a:lnSpc>
              <a:defRPr sz="2600">
                <a:solidFill>
                  <a:schemeClr val="tx1"/>
                </a:solidFill>
                <a:latin typeface="+mj-lt"/>
              </a:defRPr>
            </a:lvl1pPr>
            <a:lvl2pPr marL="684000" indent="-288000">
              <a:lnSpc>
                <a:spcPct val="100000"/>
              </a:lnSpc>
              <a:defRPr sz="2300">
                <a:latin typeface="+mj-lt"/>
              </a:defRPr>
            </a:lvl2pPr>
            <a:lvl3pPr marL="1037250" indent="-280800">
              <a:lnSpc>
                <a:spcPct val="100000"/>
              </a:lnSpc>
              <a:defRPr sz="1800">
                <a:latin typeface="+mj-lt"/>
              </a:defRPr>
            </a:lvl3pPr>
            <a:lvl4pPr marL="1332000" indent="-259200">
              <a:lnSpc>
                <a:spcPct val="100000"/>
              </a:lnSpc>
              <a:defRPr sz="1500">
                <a:latin typeface="+mj-lt"/>
              </a:defRPr>
            </a:lvl4pPr>
            <a:lvl5pPr marL="1579050" indent="-252000">
              <a:lnSpc>
                <a:spcPct val="100000"/>
              </a:lnSpc>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8">
            <a:extLst>
              <a:ext uri="{FF2B5EF4-FFF2-40B4-BE49-F238E27FC236}">
                <a16:creationId xmlns:a16="http://schemas.microsoft.com/office/drawing/2014/main" id="{FC8910CE-E96B-1143-AB5D-EB747ECCF301}"/>
              </a:ext>
            </a:extLst>
          </p:cNvPr>
          <p:cNvSpPr>
            <a:spLocks noGrp="1"/>
          </p:cNvSpPr>
          <p:nvPr>
            <p:ph type="sldNum" sz="quarter" idx="12"/>
          </p:nvPr>
        </p:nvSpPr>
        <p:spPr>
          <a:xfrm>
            <a:off x="8686799" y="4799819"/>
            <a:ext cx="351137" cy="273844"/>
          </a:xfrm>
        </p:spPr>
        <p:txBody>
          <a:bodyPr/>
          <a:lstStyle>
            <a:lvl1pPr>
              <a:defRPr sz="800">
                <a:solidFill>
                  <a:schemeClr val="bg2"/>
                </a:solidFill>
              </a:defRPr>
            </a:lvl1pPr>
          </a:lstStyle>
          <a:p>
            <a:fld id="{6AA10EC0-CC52-A246-A2C3-81389B6F8C64}" type="slidenum">
              <a:rPr lang="en-US" smtClean="0"/>
              <a:pPr/>
              <a:t>‹#›</a:t>
            </a:fld>
            <a:endParaRPr lang="en-US" dirty="0"/>
          </a:p>
        </p:txBody>
      </p:sp>
    </p:spTree>
    <p:extLst>
      <p:ext uri="{BB962C8B-B14F-4D97-AF65-F5344CB8AC3E}">
        <p14:creationId xmlns:p14="http://schemas.microsoft.com/office/powerpoint/2010/main" val="3010717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ontent and 3 Pictur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Slide Number Placeholder 8">
            <a:extLst>
              <a:ext uri="{FF2B5EF4-FFF2-40B4-BE49-F238E27FC236}">
                <a16:creationId xmlns:a16="http://schemas.microsoft.com/office/drawing/2014/main" id="{259ADB6B-7874-0544-A977-F35931AAD6E5}"/>
              </a:ext>
            </a:extLst>
          </p:cNvPr>
          <p:cNvSpPr>
            <a:spLocks noGrp="1"/>
          </p:cNvSpPr>
          <p:nvPr userDrawn="1"/>
        </p:nvSpPr>
        <p:spPr>
          <a:xfrm>
            <a:off x="8629689" y="103009"/>
            <a:ext cx="423746" cy="273844"/>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sz="900" dirty="0">
              <a:solidFill>
                <a:schemeClr val="bg2"/>
              </a:solidFill>
            </a:endParaRPr>
          </a:p>
        </p:txBody>
      </p:sp>
      <p:sp>
        <p:nvSpPr>
          <p:cNvPr id="10" name="Picture Placeholder 3">
            <a:extLst>
              <a:ext uri="{FF2B5EF4-FFF2-40B4-BE49-F238E27FC236}">
                <a16:creationId xmlns:a16="http://schemas.microsoft.com/office/drawing/2014/main" id="{F13D972B-3E14-9748-97E4-B447D6378197}"/>
              </a:ext>
            </a:extLst>
          </p:cNvPr>
          <p:cNvSpPr>
            <a:spLocks noGrp="1"/>
          </p:cNvSpPr>
          <p:nvPr>
            <p:ph type="pic" sz="quarter" idx="13"/>
          </p:nvPr>
        </p:nvSpPr>
        <p:spPr>
          <a:xfrm>
            <a:off x="5425455" y="1378864"/>
            <a:ext cx="3188736" cy="1016704"/>
          </a:xfrm>
        </p:spPr>
        <p:txBody>
          <a:bodyPr/>
          <a:lstStyle/>
          <a:p>
            <a:endParaRPr lang="en-US"/>
          </a:p>
        </p:txBody>
      </p:sp>
      <p:sp>
        <p:nvSpPr>
          <p:cNvPr id="20" name="Picture Placeholder 3">
            <a:extLst>
              <a:ext uri="{FF2B5EF4-FFF2-40B4-BE49-F238E27FC236}">
                <a16:creationId xmlns:a16="http://schemas.microsoft.com/office/drawing/2014/main" id="{B69540A8-1CF4-574D-9416-797978480FE6}"/>
              </a:ext>
            </a:extLst>
          </p:cNvPr>
          <p:cNvSpPr>
            <a:spLocks noGrp="1"/>
          </p:cNvSpPr>
          <p:nvPr>
            <p:ph type="pic" sz="quarter" idx="14"/>
          </p:nvPr>
        </p:nvSpPr>
        <p:spPr>
          <a:xfrm>
            <a:off x="5425455" y="2567180"/>
            <a:ext cx="3188733" cy="1016705"/>
          </a:xfrm>
        </p:spPr>
        <p:txBody>
          <a:bodyPr/>
          <a:lstStyle/>
          <a:p>
            <a:endParaRPr lang="en-US"/>
          </a:p>
        </p:txBody>
      </p:sp>
      <p:sp>
        <p:nvSpPr>
          <p:cNvPr id="23" name="Picture Placeholder 3">
            <a:extLst>
              <a:ext uri="{FF2B5EF4-FFF2-40B4-BE49-F238E27FC236}">
                <a16:creationId xmlns:a16="http://schemas.microsoft.com/office/drawing/2014/main" id="{EC7F2BB0-FAA7-694A-9F1F-5FB1FE521BCE}"/>
              </a:ext>
            </a:extLst>
          </p:cNvPr>
          <p:cNvSpPr>
            <a:spLocks noGrp="1"/>
          </p:cNvSpPr>
          <p:nvPr>
            <p:ph type="pic" sz="quarter" idx="15"/>
          </p:nvPr>
        </p:nvSpPr>
        <p:spPr>
          <a:xfrm>
            <a:off x="5425455" y="3755497"/>
            <a:ext cx="3188736" cy="1016705"/>
          </a:xfrm>
        </p:spPr>
        <p:txBody>
          <a:bodyPr/>
          <a:lstStyle/>
          <a:p>
            <a:endParaRPr lang="en-US"/>
          </a:p>
        </p:txBody>
      </p:sp>
      <p:sp>
        <p:nvSpPr>
          <p:cNvPr id="27" name="Title 1">
            <a:extLst>
              <a:ext uri="{FF2B5EF4-FFF2-40B4-BE49-F238E27FC236}">
                <a16:creationId xmlns:a16="http://schemas.microsoft.com/office/drawing/2014/main" id="{9940B2B5-C8A8-BE41-9A4F-9978F2F58F9C}"/>
              </a:ext>
            </a:extLst>
          </p:cNvPr>
          <p:cNvSpPr>
            <a:spLocks noGrp="1"/>
          </p:cNvSpPr>
          <p:nvPr>
            <p:ph type="title"/>
          </p:nvPr>
        </p:nvSpPr>
        <p:spPr>
          <a:xfrm>
            <a:off x="402573" y="478057"/>
            <a:ext cx="7362077" cy="789958"/>
          </a:xfrm>
        </p:spPr>
        <p:txBody>
          <a:bodyPr/>
          <a:lstStyle>
            <a:lvl1pPr>
              <a:defRPr b="1">
                <a:solidFill>
                  <a:schemeClr val="bg2"/>
                </a:solidFill>
                <a:latin typeface="+mn-lt"/>
              </a:defRPr>
            </a:lvl1pPr>
          </a:lstStyle>
          <a:p>
            <a:r>
              <a:rPr lang="en-GB" dirty="0"/>
              <a:t>Click to edit Master title style</a:t>
            </a:r>
            <a:endParaRPr lang="en-US" dirty="0"/>
          </a:p>
        </p:txBody>
      </p:sp>
      <p:sp>
        <p:nvSpPr>
          <p:cNvPr id="11" name="Content Placeholder 2">
            <a:extLst>
              <a:ext uri="{FF2B5EF4-FFF2-40B4-BE49-F238E27FC236}">
                <a16:creationId xmlns:a16="http://schemas.microsoft.com/office/drawing/2014/main" id="{D53C1209-9A6C-4B4E-9F7A-5BA131E32CFD}"/>
              </a:ext>
            </a:extLst>
          </p:cNvPr>
          <p:cNvSpPr>
            <a:spLocks noGrp="1"/>
          </p:cNvSpPr>
          <p:nvPr>
            <p:ph sz="half" idx="19"/>
          </p:nvPr>
        </p:nvSpPr>
        <p:spPr>
          <a:xfrm>
            <a:off x="402571" y="1378864"/>
            <a:ext cx="4831131" cy="3398762"/>
          </a:xfrm>
        </p:spPr>
        <p:txBody>
          <a:bodyPr lIns="90000"/>
          <a:lstStyle>
            <a:lvl1pPr marL="270000" indent="-270000">
              <a:lnSpc>
                <a:spcPct val="100000"/>
              </a:lnSpc>
              <a:defRPr sz="2600">
                <a:solidFill>
                  <a:schemeClr val="tx1"/>
                </a:solidFill>
                <a:latin typeface="+mj-lt"/>
              </a:defRPr>
            </a:lvl1pPr>
            <a:lvl2pPr marL="684000" indent="-288000">
              <a:lnSpc>
                <a:spcPct val="100000"/>
              </a:lnSpc>
              <a:defRPr sz="2300">
                <a:latin typeface="+mj-lt"/>
              </a:defRPr>
            </a:lvl2pPr>
            <a:lvl3pPr marL="1037250" indent="-280800">
              <a:lnSpc>
                <a:spcPct val="100000"/>
              </a:lnSpc>
              <a:defRPr sz="1800">
                <a:latin typeface="+mj-lt"/>
              </a:defRPr>
            </a:lvl3pPr>
            <a:lvl4pPr marL="1332000" indent="-259200">
              <a:lnSpc>
                <a:spcPct val="100000"/>
              </a:lnSpc>
              <a:defRPr sz="1500">
                <a:latin typeface="+mj-lt"/>
              </a:defRPr>
            </a:lvl4pPr>
            <a:lvl5pPr marL="1579050" indent="-252000">
              <a:lnSpc>
                <a:spcPct val="100000"/>
              </a:lnSpc>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Slide Number Placeholder 8">
            <a:extLst>
              <a:ext uri="{FF2B5EF4-FFF2-40B4-BE49-F238E27FC236}">
                <a16:creationId xmlns:a16="http://schemas.microsoft.com/office/drawing/2014/main" id="{368C2675-BE47-6F49-9628-4F355C383429}"/>
              </a:ext>
            </a:extLst>
          </p:cNvPr>
          <p:cNvSpPr>
            <a:spLocks noGrp="1"/>
          </p:cNvSpPr>
          <p:nvPr>
            <p:ph type="sldNum" sz="quarter" idx="12"/>
          </p:nvPr>
        </p:nvSpPr>
        <p:spPr>
          <a:xfrm>
            <a:off x="8686799" y="4799819"/>
            <a:ext cx="351137" cy="273844"/>
          </a:xfrm>
        </p:spPr>
        <p:txBody>
          <a:bodyPr/>
          <a:lstStyle>
            <a:lvl1pPr>
              <a:defRPr sz="800">
                <a:solidFill>
                  <a:schemeClr val="bg2"/>
                </a:solidFill>
              </a:defRPr>
            </a:lvl1pPr>
          </a:lstStyle>
          <a:p>
            <a:fld id="{6AA10EC0-CC52-A246-A2C3-81389B6F8C64}" type="slidenum">
              <a:rPr lang="en-US" smtClean="0"/>
              <a:pPr/>
              <a:t>‹#›</a:t>
            </a:fld>
            <a:endParaRPr lang="en-US" dirty="0"/>
          </a:p>
        </p:txBody>
      </p:sp>
    </p:spTree>
    <p:extLst>
      <p:ext uri="{BB962C8B-B14F-4D97-AF65-F5344CB8AC3E}">
        <p14:creationId xmlns:p14="http://schemas.microsoft.com/office/powerpoint/2010/main" val="916623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and 3 Pictures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F13D972B-3E14-9748-97E4-B447D6378197}"/>
              </a:ext>
            </a:extLst>
          </p:cNvPr>
          <p:cNvSpPr>
            <a:spLocks noGrp="1"/>
          </p:cNvSpPr>
          <p:nvPr>
            <p:ph type="pic" sz="quarter" idx="13"/>
          </p:nvPr>
        </p:nvSpPr>
        <p:spPr>
          <a:xfrm>
            <a:off x="6022536" y="2782907"/>
            <a:ext cx="2588790" cy="1994701"/>
          </a:xfrm>
        </p:spPr>
        <p:txBody>
          <a:bodyPr/>
          <a:lstStyle/>
          <a:p>
            <a:endParaRPr lang="en-US"/>
          </a:p>
        </p:txBody>
      </p:sp>
      <p:sp>
        <p:nvSpPr>
          <p:cNvPr id="11" name="Picture Placeholder 3">
            <a:extLst>
              <a:ext uri="{FF2B5EF4-FFF2-40B4-BE49-F238E27FC236}">
                <a16:creationId xmlns:a16="http://schemas.microsoft.com/office/drawing/2014/main" id="{9CBE3E61-7BCA-0649-8C7E-8FBCB071EF20}"/>
              </a:ext>
            </a:extLst>
          </p:cNvPr>
          <p:cNvSpPr>
            <a:spLocks noGrp="1"/>
          </p:cNvSpPr>
          <p:nvPr>
            <p:ph type="pic" sz="quarter" idx="15"/>
          </p:nvPr>
        </p:nvSpPr>
        <p:spPr>
          <a:xfrm>
            <a:off x="402573" y="2782907"/>
            <a:ext cx="2597136" cy="1994715"/>
          </a:xfrm>
        </p:spPr>
        <p:txBody>
          <a:bodyPr/>
          <a:lstStyle/>
          <a:p>
            <a:endParaRPr lang="en-US"/>
          </a:p>
        </p:txBody>
      </p:sp>
      <p:sp>
        <p:nvSpPr>
          <p:cNvPr id="14" name="Picture Placeholder 3">
            <a:extLst>
              <a:ext uri="{FF2B5EF4-FFF2-40B4-BE49-F238E27FC236}">
                <a16:creationId xmlns:a16="http://schemas.microsoft.com/office/drawing/2014/main" id="{E4A3B46C-313A-5F4F-A80F-DD17C1B5C8D1}"/>
              </a:ext>
            </a:extLst>
          </p:cNvPr>
          <p:cNvSpPr>
            <a:spLocks noGrp="1"/>
          </p:cNvSpPr>
          <p:nvPr>
            <p:ph type="pic" sz="quarter" idx="16"/>
          </p:nvPr>
        </p:nvSpPr>
        <p:spPr>
          <a:xfrm>
            <a:off x="3212553" y="2782907"/>
            <a:ext cx="2594522" cy="1994709"/>
          </a:xfrm>
        </p:spPr>
        <p:txBody>
          <a:bodyPr/>
          <a:lstStyle/>
          <a:p>
            <a:endParaRPr lang="en-US" dirty="0"/>
          </a:p>
        </p:txBody>
      </p:sp>
      <p:sp>
        <p:nvSpPr>
          <p:cNvPr id="27" name="Title 1">
            <a:extLst>
              <a:ext uri="{FF2B5EF4-FFF2-40B4-BE49-F238E27FC236}">
                <a16:creationId xmlns:a16="http://schemas.microsoft.com/office/drawing/2014/main" id="{88D18555-D82A-8240-B9F6-15BEC9B4CCA7}"/>
              </a:ext>
            </a:extLst>
          </p:cNvPr>
          <p:cNvSpPr>
            <a:spLocks noGrp="1"/>
          </p:cNvSpPr>
          <p:nvPr>
            <p:ph type="title"/>
          </p:nvPr>
        </p:nvSpPr>
        <p:spPr>
          <a:xfrm>
            <a:off x="402573" y="478057"/>
            <a:ext cx="7362077" cy="789958"/>
          </a:xfrm>
        </p:spPr>
        <p:txBody>
          <a:bodyPr/>
          <a:lstStyle>
            <a:lvl1pPr>
              <a:defRPr b="1">
                <a:solidFill>
                  <a:schemeClr val="bg2"/>
                </a:solidFill>
                <a:latin typeface="+mn-lt"/>
              </a:defRPr>
            </a:lvl1pPr>
          </a:lstStyle>
          <a:p>
            <a:r>
              <a:rPr lang="en-GB" dirty="0"/>
              <a:t>Click to edit Master title style</a:t>
            </a:r>
            <a:endParaRPr lang="en-US" dirty="0"/>
          </a:p>
        </p:txBody>
      </p:sp>
      <p:sp>
        <p:nvSpPr>
          <p:cNvPr id="9" name="Content Placeholder 2">
            <a:extLst>
              <a:ext uri="{FF2B5EF4-FFF2-40B4-BE49-F238E27FC236}">
                <a16:creationId xmlns:a16="http://schemas.microsoft.com/office/drawing/2014/main" id="{BE0C27BA-02F8-134D-A9AB-376BB1A59697}"/>
              </a:ext>
            </a:extLst>
          </p:cNvPr>
          <p:cNvSpPr>
            <a:spLocks noGrp="1"/>
          </p:cNvSpPr>
          <p:nvPr>
            <p:ph sz="half" idx="17"/>
          </p:nvPr>
        </p:nvSpPr>
        <p:spPr>
          <a:xfrm>
            <a:off x="402571" y="1378864"/>
            <a:ext cx="8211620" cy="1223561"/>
          </a:xfrm>
        </p:spPr>
        <p:txBody>
          <a:bodyPr lIns="90000"/>
          <a:lstStyle>
            <a:lvl1pPr marL="270000" indent="-270000">
              <a:lnSpc>
                <a:spcPct val="100000"/>
              </a:lnSpc>
              <a:defRPr sz="2600">
                <a:solidFill>
                  <a:schemeClr val="tx1"/>
                </a:solidFill>
                <a:latin typeface="+mj-lt"/>
              </a:defRPr>
            </a:lvl1pPr>
            <a:lvl2pPr marL="684000" indent="-288000">
              <a:lnSpc>
                <a:spcPct val="100000"/>
              </a:lnSpc>
              <a:defRPr sz="2300">
                <a:latin typeface="+mj-lt"/>
              </a:defRPr>
            </a:lvl2pPr>
            <a:lvl3pPr marL="1037250" indent="-280800">
              <a:lnSpc>
                <a:spcPct val="100000"/>
              </a:lnSpc>
              <a:defRPr sz="1800">
                <a:latin typeface="+mj-lt"/>
              </a:defRPr>
            </a:lvl3pPr>
            <a:lvl4pPr marL="1332000" indent="-259200">
              <a:lnSpc>
                <a:spcPct val="100000"/>
              </a:lnSpc>
              <a:defRPr sz="1500">
                <a:latin typeface="+mj-lt"/>
              </a:defRPr>
            </a:lvl4pPr>
            <a:lvl5pPr marL="1579050" indent="-252000">
              <a:lnSpc>
                <a:spcPct val="100000"/>
              </a:lnSpc>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Slide Number Placeholder 8">
            <a:extLst>
              <a:ext uri="{FF2B5EF4-FFF2-40B4-BE49-F238E27FC236}">
                <a16:creationId xmlns:a16="http://schemas.microsoft.com/office/drawing/2014/main" id="{B1056C27-42D6-3E48-A3E2-5779309FE010}"/>
              </a:ext>
            </a:extLst>
          </p:cNvPr>
          <p:cNvSpPr>
            <a:spLocks noGrp="1"/>
          </p:cNvSpPr>
          <p:nvPr>
            <p:ph type="sldNum" sz="quarter" idx="12"/>
          </p:nvPr>
        </p:nvSpPr>
        <p:spPr>
          <a:xfrm>
            <a:off x="8686799" y="4799819"/>
            <a:ext cx="351137" cy="273844"/>
          </a:xfrm>
        </p:spPr>
        <p:txBody>
          <a:bodyPr/>
          <a:lstStyle>
            <a:lvl1pPr>
              <a:defRPr sz="800">
                <a:solidFill>
                  <a:schemeClr val="bg2"/>
                </a:solidFill>
              </a:defRPr>
            </a:lvl1pPr>
          </a:lstStyle>
          <a:p>
            <a:fld id="{6AA10EC0-CC52-A246-A2C3-81389B6F8C64}" type="slidenum">
              <a:rPr lang="en-US" smtClean="0"/>
              <a:pPr/>
              <a:t>‹#›</a:t>
            </a:fld>
            <a:endParaRPr lang="en-US" dirty="0"/>
          </a:p>
        </p:txBody>
      </p:sp>
    </p:spTree>
    <p:extLst>
      <p:ext uri="{BB962C8B-B14F-4D97-AF65-F5344CB8AC3E}">
        <p14:creationId xmlns:p14="http://schemas.microsoft.com/office/powerpoint/2010/main" val="2561903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cognition of Traditional Own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223880D4-F547-0446-90E4-F5954574E50A}"/>
              </a:ext>
            </a:extLst>
          </p:cNvPr>
          <p:cNvSpPr txBox="1">
            <a:spLocks/>
          </p:cNvSpPr>
          <p:nvPr userDrawn="1"/>
        </p:nvSpPr>
        <p:spPr>
          <a:xfrm>
            <a:off x="402572" y="1369217"/>
            <a:ext cx="7076933" cy="1958373"/>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lang="en-AU" sz="2700" b="1" kern="1200" smtClean="0">
                <a:solidFill>
                  <a:schemeClr val="bg2"/>
                </a:solidFill>
                <a:effectLst/>
                <a:latin typeface="+mn-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3000" b="0" i="0" u="none" strike="noStrike" kern="1200" cap="none" spc="0" normalizeH="0" baseline="0" noProof="0" dirty="0">
                <a:ln>
                  <a:noFill/>
                </a:ln>
                <a:solidFill>
                  <a:srgbClr val="000000"/>
                </a:solidFill>
                <a:effectLst/>
                <a:uLnTx/>
                <a:uFillTx/>
                <a:latin typeface="Calibri Light" panose="020F0302020204030204"/>
                <a:ea typeface="+mn-ea"/>
                <a:cs typeface="+mn-cs"/>
              </a:rPr>
              <a:t>Charles Darwin University acknowledges all First Nations people across the lands on which we live and work, and we pay our respects to Elders both past and present.</a:t>
            </a:r>
          </a:p>
        </p:txBody>
      </p:sp>
      <p:sp>
        <p:nvSpPr>
          <p:cNvPr id="10" name="Slide Number Placeholder 8">
            <a:extLst>
              <a:ext uri="{FF2B5EF4-FFF2-40B4-BE49-F238E27FC236}">
                <a16:creationId xmlns:a16="http://schemas.microsoft.com/office/drawing/2014/main" id="{E9199D5F-A765-E443-AD66-817B8AFCB002}"/>
              </a:ext>
            </a:extLst>
          </p:cNvPr>
          <p:cNvSpPr>
            <a:spLocks noGrp="1"/>
          </p:cNvSpPr>
          <p:nvPr>
            <p:ph type="sldNum" sz="quarter" idx="12"/>
          </p:nvPr>
        </p:nvSpPr>
        <p:spPr>
          <a:xfrm>
            <a:off x="8686799" y="4799819"/>
            <a:ext cx="351137" cy="273844"/>
          </a:xfrm>
        </p:spPr>
        <p:txBody>
          <a:bodyPr/>
          <a:lstStyle>
            <a:lvl1pPr>
              <a:defRPr sz="800">
                <a:solidFill>
                  <a:schemeClr val="bg2"/>
                </a:solidFill>
              </a:defRPr>
            </a:lvl1pPr>
          </a:lstStyle>
          <a:p>
            <a:fld id="{6AA10EC0-CC52-A246-A2C3-81389B6F8C64}" type="slidenum">
              <a:rPr lang="en-US" smtClean="0"/>
              <a:pPr/>
              <a:t>‹#›</a:t>
            </a:fld>
            <a:endParaRPr lang="en-US" dirty="0"/>
          </a:p>
        </p:txBody>
      </p:sp>
    </p:spTree>
    <p:extLst>
      <p:ext uri="{BB962C8B-B14F-4D97-AF65-F5344CB8AC3E}">
        <p14:creationId xmlns:p14="http://schemas.microsoft.com/office/powerpoint/2010/main" val="385568235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3CAC01DD-C5D2-2743-A861-E23185D50B7B}"/>
              </a:ext>
            </a:extLst>
          </p:cNvPr>
          <p:cNvSpPr>
            <a:spLocks noGrp="1"/>
          </p:cNvSpPr>
          <p:nvPr>
            <p:ph sz="half" idx="13"/>
          </p:nvPr>
        </p:nvSpPr>
        <p:spPr>
          <a:xfrm>
            <a:off x="402571" y="1378864"/>
            <a:ext cx="8211620" cy="3398762"/>
          </a:xfrm>
        </p:spPr>
        <p:txBody>
          <a:bodyPr lIns="90000"/>
          <a:lstStyle>
            <a:lvl1pPr marL="270000" indent="-270000">
              <a:lnSpc>
                <a:spcPct val="100000"/>
              </a:lnSpc>
              <a:defRPr sz="2600">
                <a:solidFill>
                  <a:schemeClr val="tx1"/>
                </a:solidFill>
                <a:latin typeface="+mj-lt"/>
              </a:defRPr>
            </a:lvl1pPr>
            <a:lvl2pPr marL="684000" indent="-288000">
              <a:lnSpc>
                <a:spcPct val="100000"/>
              </a:lnSpc>
              <a:defRPr sz="2300">
                <a:latin typeface="+mj-lt"/>
              </a:defRPr>
            </a:lvl2pPr>
            <a:lvl3pPr marL="1037250" indent="-280800">
              <a:lnSpc>
                <a:spcPct val="100000"/>
              </a:lnSpc>
              <a:defRPr sz="1800">
                <a:latin typeface="+mj-lt"/>
              </a:defRPr>
            </a:lvl3pPr>
            <a:lvl4pPr marL="1332000" indent="-259200">
              <a:lnSpc>
                <a:spcPct val="100000"/>
              </a:lnSpc>
              <a:defRPr sz="1500">
                <a:latin typeface="+mj-lt"/>
              </a:defRPr>
            </a:lvl4pPr>
            <a:lvl5pPr marL="1579050" indent="-252000">
              <a:lnSpc>
                <a:spcPct val="100000"/>
              </a:lnSpc>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itle 1">
            <a:extLst>
              <a:ext uri="{FF2B5EF4-FFF2-40B4-BE49-F238E27FC236}">
                <a16:creationId xmlns:a16="http://schemas.microsoft.com/office/drawing/2014/main" id="{F40367C9-0E35-4043-AD9A-7FEB2A7ED229}"/>
              </a:ext>
            </a:extLst>
          </p:cNvPr>
          <p:cNvSpPr>
            <a:spLocks noGrp="1"/>
          </p:cNvSpPr>
          <p:nvPr>
            <p:ph type="title"/>
          </p:nvPr>
        </p:nvSpPr>
        <p:spPr>
          <a:xfrm>
            <a:off x="402573" y="478057"/>
            <a:ext cx="7362077" cy="789958"/>
          </a:xfrm>
        </p:spPr>
        <p:txBody>
          <a:bodyPr/>
          <a:lstStyle>
            <a:lvl1pPr>
              <a:defRPr b="1">
                <a:solidFill>
                  <a:schemeClr val="bg2"/>
                </a:solidFill>
                <a:latin typeface="+mn-lt"/>
              </a:defRPr>
            </a:lvl1pPr>
          </a:lstStyle>
          <a:p>
            <a:r>
              <a:rPr lang="en-GB" dirty="0"/>
              <a:t>Click to edit Master title style</a:t>
            </a:r>
            <a:endParaRPr lang="en-US" dirty="0"/>
          </a:p>
        </p:txBody>
      </p:sp>
      <p:sp>
        <p:nvSpPr>
          <p:cNvPr id="6" name="Slide Number Placeholder 8">
            <a:extLst>
              <a:ext uri="{FF2B5EF4-FFF2-40B4-BE49-F238E27FC236}">
                <a16:creationId xmlns:a16="http://schemas.microsoft.com/office/drawing/2014/main" id="{F91C404B-93CA-1E43-A88D-FB2FDFA843B0}"/>
              </a:ext>
            </a:extLst>
          </p:cNvPr>
          <p:cNvSpPr>
            <a:spLocks noGrp="1"/>
          </p:cNvSpPr>
          <p:nvPr>
            <p:ph type="sldNum" sz="quarter" idx="12"/>
          </p:nvPr>
        </p:nvSpPr>
        <p:spPr>
          <a:xfrm>
            <a:off x="8686799" y="4799819"/>
            <a:ext cx="351137" cy="273844"/>
          </a:xfrm>
        </p:spPr>
        <p:txBody>
          <a:bodyPr/>
          <a:lstStyle>
            <a:lvl1pPr>
              <a:defRPr sz="800">
                <a:solidFill>
                  <a:schemeClr val="bg2"/>
                </a:solidFill>
              </a:defRPr>
            </a:lvl1pPr>
          </a:lstStyle>
          <a:p>
            <a:fld id="{6AA10EC0-CC52-A246-A2C3-81389B6F8C64}" type="slidenum">
              <a:rPr lang="en-US" smtClean="0"/>
              <a:pPr/>
              <a:t>‹#›</a:t>
            </a:fld>
            <a:endParaRPr lang="en-US" dirty="0"/>
          </a:p>
        </p:txBody>
      </p:sp>
    </p:spTree>
    <p:extLst>
      <p:ext uri="{BB962C8B-B14F-4D97-AF65-F5344CB8AC3E}">
        <p14:creationId xmlns:p14="http://schemas.microsoft.com/office/powerpoint/2010/main" val="927395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910D8928-9E44-8E48-9606-82D2FC8561CD}"/>
              </a:ext>
            </a:extLst>
          </p:cNvPr>
          <p:cNvSpPr>
            <a:spLocks noGrp="1"/>
          </p:cNvSpPr>
          <p:nvPr>
            <p:ph type="body" sz="quarter" idx="13" hasCustomPrompt="1"/>
          </p:nvPr>
        </p:nvSpPr>
        <p:spPr>
          <a:xfrm>
            <a:off x="403226" y="1374977"/>
            <a:ext cx="8208754" cy="372289"/>
          </a:xfrm>
        </p:spPr>
        <p:txBody>
          <a:bodyPr/>
          <a:lstStyle>
            <a:lvl1pPr marL="0" indent="0">
              <a:buNone/>
              <a:defRPr>
                <a:solidFill>
                  <a:schemeClr val="bg2"/>
                </a:solidFill>
                <a:latin typeface="+mj-lt"/>
              </a:defRPr>
            </a:lvl1pPr>
          </a:lstStyle>
          <a:p>
            <a:pPr lvl="0"/>
            <a:r>
              <a:rPr lang="en-GB" dirty="0"/>
              <a:t>Subtitle here</a:t>
            </a:r>
            <a:endParaRPr lang="en-US" dirty="0"/>
          </a:p>
        </p:txBody>
      </p:sp>
      <p:sp>
        <p:nvSpPr>
          <p:cNvPr id="24" name="Title 1">
            <a:extLst>
              <a:ext uri="{FF2B5EF4-FFF2-40B4-BE49-F238E27FC236}">
                <a16:creationId xmlns:a16="http://schemas.microsoft.com/office/drawing/2014/main" id="{5562D983-A37D-7945-93D2-AF85F5D77084}"/>
              </a:ext>
            </a:extLst>
          </p:cNvPr>
          <p:cNvSpPr>
            <a:spLocks noGrp="1"/>
          </p:cNvSpPr>
          <p:nvPr>
            <p:ph type="title"/>
          </p:nvPr>
        </p:nvSpPr>
        <p:spPr>
          <a:xfrm>
            <a:off x="402573" y="478057"/>
            <a:ext cx="7362077" cy="789958"/>
          </a:xfrm>
        </p:spPr>
        <p:txBody>
          <a:bodyPr/>
          <a:lstStyle>
            <a:lvl1pPr>
              <a:defRPr b="1">
                <a:solidFill>
                  <a:schemeClr val="bg2"/>
                </a:solidFill>
                <a:latin typeface="+mn-lt"/>
              </a:defRPr>
            </a:lvl1pPr>
          </a:lstStyle>
          <a:p>
            <a:r>
              <a:rPr lang="en-GB" dirty="0"/>
              <a:t>Click to edit Master title style</a:t>
            </a:r>
            <a:endParaRPr lang="en-US" dirty="0"/>
          </a:p>
        </p:txBody>
      </p:sp>
      <p:sp>
        <p:nvSpPr>
          <p:cNvPr id="14" name="Content Placeholder 2">
            <a:extLst>
              <a:ext uri="{FF2B5EF4-FFF2-40B4-BE49-F238E27FC236}">
                <a16:creationId xmlns:a16="http://schemas.microsoft.com/office/drawing/2014/main" id="{48343E03-DE47-1347-8AD0-EB3863603E70}"/>
              </a:ext>
            </a:extLst>
          </p:cNvPr>
          <p:cNvSpPr>
            <a:spLocks noGrp="1"/>
          </p:cNvSpPr>
          <p:nvPr>
            <p:ph sz="half" idx="14"/>
          </p:nvPr>
        </p:nvSpPr>
        <p:spPr>
          <a:xfrm>
            <a:off x="402571" y="1882100"/>
            <a:ext cx="8211620" cy="2895526"/>
          </a:xfrm>
        </p:spPr>
        <p:txBody>
          <a:bodyPr lIns="90000"/>
          <a:lstStyle>
            <a:lvl1pPr marL="270000" indent="-270000">
              <a:lnSpc>
                <a:spcPct val="100000"/>
              </a:lnSpc>
              <a:defRPr sz="2600">
                <a:solidFill>
                  <a:schemeClr val="tx1"/>
                </a:solidFill>
                <a:latin typeface="+mj-lt"/>
              </a:defRPr>
            </a:lvl1pPr>
            <a:lvl2pPr marL="684000" indent="-288000">
              <a:lnSpc>
                <a:spcPct val="100000"/>
              </a:lnSpc>
              <a:defRPr sz="2300">
                <a:latin typeface="+mj-lt"/>
              </a:defRPr>
            </a:lvl2pPr>
            <a:lvl3pPr marL="1037250" indent="-280800">
              <a:lnSpc>
                <a:spcPct val="100000"/>
              </a:lnSpc>
              <a:defRPr sz="1800">
                <a:latin typeface="+mj-lt"/>
              </a:defRPr>
            </a:lvl3pPr>
            <a:lvl4pPr marL="1332000" indent="-259200">
              <a:lnSpc>
                <a:spcPct val="100000"/>
              </a:lnSpc>
              <a:defRPr sz="1500">
                <a:latin typeface="+mj-lt"/>
              </a:defRPr>
            </a:lvl4pPr>
            <a:lvl5pPr marL="1579050" indent="-252000">
              <a:lnSpc>
                <a:spcPct val="100000"/>
              </a:lnSpc>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Slide Number Placeholder 8">
            <a:extLst>
              <a:ext uri="{FF2B5EF4-FFF2-40B4-BE49-F238E27FC236}">
                <a16:creationId xmlns:a16="http://schemas.microsoft.com/office/drawing/2014/main" id="{ACFCC9E7-7B8F-FE43-B712-5C137917A66F}"/>
              </a:ext>
            </a:extLst>
          </p:cNvPr>
          <p:cNvSpPr>
            <a:spLocks noGrp="1"/>
          </p:cNvSpPr>
          <p:nvPr>
            <p:ph type="sldNum" sz="quarter" idx="12"/>
          </p:nvPr>
        </p:nvSpPr>
        <p:spPr>
          <a:xfrm>
            <a:off x="8686799" y="4799819"/>
            <a:ext cx="351137" cy="273844"/>
          </a:xfrm>
        </p:spPr>
        <p:txBody>
          <a:bodyPr/>
          <a:lstStyle>
            <a:lvl1pPr>
              <a:defRPr sz="800">
                <a:solidFill>
                  <a:schemeClr val="bg2"/>
                </a:solidFill>
              </a:defRPr>
            </a:lvl1pPr>
          </a:lstStyle>
          <a:p>
            <a:fld id="{6AA10EC0-CC52-A246-A2C3-81389B6F8C64}" type="slidenum">
              <a:rPr lang="en-US" smtClean="0"/>
              <a:pPr/>
              <a:t>‹#›</a:t>
            </a:fld>
            <a:endParaRPr lang="en-US" dirty="0"/>
          </a:p>
        </p:txBody>
      </p:sp>
    </p:spTree>
    <p:extLst>
      <p:ext uri="{BB962C8B-B14F-4D97-AF65-F5344CB8AC3E}">
        <p14:creationId xmlns:p14="http://schemas.microsoft.com/office/powerpoint/2010/main" val="757439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2032556-A817-A444-9D7A-A69C4C241876}"/>
              </a:ext>
            </a:extLst>
          </p:cNvPr>
          <p:cNvSpPr>
            <a:spLocks noGrp="1"/>
          </p:cNvSpPr>
          <p:nvPr>
            <p:ph type="ctrTitle"/>
          </p:nvPr>
        </p:nvSpPr>
        <p:spPr>
          <a:xfrm>
            <a:off x="514311" y="1345580"/>
            <a:ext cx="8115378" cy="1540944"/>
          </a:xfrm>
        </p:spPr>
        <p:txBody>
          <a:bodyPr anchor="b">
            <a:normAutofit/>
          </a:bodyPr>
          <a:lstStyle>
            <a:lvl1pPr algn="ctr">
              <a:defRPr sz="3200" b="1">
                <a:solidFill>
                  <a:schemeClr val="bg1"/>
                </a:solidFill>
                <a:latin typeface="+mn-lt"/>
              </a:defRPr>
            </a:lvl1pPr>
          </a:lstStyle>
          <a:p>
            <a:r>
              <a:rPr lang="en-GB" dirty="0"/>
              <a:t>Click to edit Master title style</a:t>
            </a:r>
            <a:endParaRPr lang="en-US" dirty="0"/>
          </a:p>
        </p:txBody>
      </p:sp>
      <p:sp>
        <p:nvSpPr>
          <p:cNvPr id="4" name="Slide Number Placeholder 8">
            <a:extLst>
              <a:ext uri="{FF2B5EF4-FFF2-40B4-BE49-F238E27FC236}">
                <a16:creationId xmlns:a16="http://schemas.microsoft.com/office/drawing/2014/main" id="{234BFACF-7B5C-DC43-B084-2C1DC664B1CF}"/>
              </a:ext>
            </a:extLst>
          </p:cNvPr>
          <p:cNvSpPr>
            <a:spLocks noGrp="1"/>
          </p:cNvSpPr>
          <p:nvPr>
            <p:ph type="sldNum" sz="quarter" idx="12"/>
          </p:nvPr>
        </p:nvSpPr>
        <p:spPr>
          <a:xfrm>
            <a:off x="8686799" y="108988"/>
            <a:ext cx="351137" cy="273844"/>
          </a:xfrm>
        </p:spPr>
        <p:txBody>
          <a:bodyPr/>
          <a:lstStyle>
            <a:lvl1pPr>
              <a:defRPr sz="800">
                <a:solidFill>
                  <a:schemeClr val="bg1"/>
                </a:solidFill>
              </a:defRPr>
            </a:lvl1pPr>
          </a:lstStyle>
          <a:p>
            <a:fld id="{6AA10EC0-CC52-A246-A2C3-81389B6F8C64}" type="slidenum">
              <a:rPr lang="en-US" smtClean="0"/>
              <a:pPr/>
              <a:t>‹#›</a:t>
            </a:fld>
            <a:endParaRPr lang="en-US" dirty="0"/>
          </a:p>
        </p:txBody>
      </p:sp>
    </p:spTree>
    <p:extLst>
      <p:ext uri="{BB962C8B-B14F-4D97-AF65-F5344CB8AC3E}">
        <p14:creationId xmlns:p14="http://schemas.microsoft.com/office/powerpoint/2010/main" val="3325414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210A0658-5DE5-5E45-991B-3E10590452B9}"/>
              </a:ext>
            </a:extLst>
          </p:cNvPr>
          <p:cNvSpPr>
            <a:spLocks noGrp="1"/>
          </p:cNvSpPr>
          <p:nvPr>
            <p:ph type="title"/>
          </p:nvPr>
        </p:nvSpPr>
        <p:spPr>
          <a:xfrm>
            <a:off x="402573" y="478057"/>
            <a:ext cx="7362077" cy="789958"/>
          </a:xfrm>
        </p:spPr>
        <p:txBody>
          <a:bodyPr/>
          <a:lstStyle>
            <a:lvl1pPr>
              <a:defRPr b="1">
                <a:solidFill>
                  <a:schemeClr val="bg2"/>
                </a:solidFill>
                <a:latin typeface="+mn-lt"/>
              </a:defRPr>
            </a:lvl1pPr>
          </a:lstStyle>
          <a:p>
            <a:r>
              <a:rPr lang="en-GB" dirty="0"/>
              <a:t>Click to edit Master title style</a:t>
            </a:r>
            <a:endParaRPr lang="en-US" dirty="0"/>
          </a:p>
        </p:txBody>
      </p:sp>
      <p:sp>
        <p:nvSpPr>
          <p:cNvPr id="8" name="Content Placeholder 2">
            <a:extLst>
              <a:ext uri="{FF2B5EF4-FFF2-40B4-BE49-F238E27FC236}">
                <a16:creationId xmlns:a16="http://schemas.microsoft.com/office/drawing/2014/main" id="{CFD82C39-D2FF-164E-89A6-C0673E61AEAE}"/>
              </a:ext>
            </a:extLst>
          </p:cNvPr>
          <p:cNvSpPr>
            <a:spLocks noGrp="1"/>
          </p:cNvSpPr>
          <p:nvPr>
            <p:ph sz="half" idx="13"/>
          </p:nvPr>
        </p:nvSpPr>
        <p:spPr>
          <a:xfrm>
            <a:off x="402571" y="1378864"/>
            <a:ext cx="4007055" cy="3398762"/>
          </a:xfrm>
        </p:spPr>
        <p:txBody>
          <a:bodyPr lIns="90000"/>
          <a:lstStyle>
            <a:lvl1pPr marL="270000" indent="-270000">
              <a:lnSpc>
                <a:spcPct val="100000"/>
              </a:lnSpc>
              <a:defRPr sz="2600">
                <a:solidFill>
                  <a:schemeClr val="tx1"/>
                </a:solidFill>
                <a:latin typeface="+mj-lt"/>
              </a:defRPr>
            </a:lvl1pPr>
            <a:lvl2pPr marL="684000" indent="-288000">
              <a:lnSpc>
                <a:spcPct val="100000"/>
              </a:lnSpc>
              <a:defRPr sz="2300">
                <a:latin typeface="+mj-lt"/>
              </a:defRPr>
            </a:lvl2pPr>
            <a:lvl3pPr marL="1037250" indent="-280800">
              <a:lnSpc>
                <a:spcPct val="100000"/>
              </a:lnSpc>
              <a:defRPr sz="1800">
                <a:latin typeface="+mj-lt"/>
              </a:defRPr>
            </a:lvl3pPr>
            <a:lvl4pPr marL="1332000" indent="-259200">
              <a:lnSpc>
                <a:spcPct val="100000"/>
              </a:lnSpc>
              <a:defRPr sz="1500">
                <a:latin typeface="+mj-lt"/>
              </a:defRPr>
            </a:lvl4pPr>
            <a:lvl5pPr marL="1579050" indent="-252000">
              <a:lnSpc>
                <a:spcPct val="100000"/>
              </a:lnSpc>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3" name="Content Placeholder 2">
            <a:extLst>
              <a:ext uri="{FF2B5EF4-FFF2-40B4-BE49-F238E27FC236}">
                <a16:creationId xmlns:a16="http://schemas.microsoft.com/office/drawing/2014/main" id="{8C69AEF2-4B5E-C04E-B5A3-22147306A841}"/>
              </a:ext>
            </a:extLst>
          </p:cNvPr>
          <p:cNvSpPr>
            <a:spLocks noGrp="1"/>
          </p:cNvSpPr>
          <p:nvPr>
            <p:ph sz="half" idx="19"/>
          </p:nvPr>
        </p:nvSpPr>
        <p:spPr>
          <a:xfrm>
            <a:off x="4610002" y="1378864"/>
            <a:ext cx="4007055" cy="3398762"/>
          </a:xfrm>
        </p:spPr>
        <p:txBody>
          <a:bodyPr lIns="90000"/>
          <a:lstStyle>
            <a:lvl1pPr marL="270000" indent="-270000">
              <a:lnSpc>
                <a:spcPct val="100000"/>
              </a:lnSpc>
              <a:defRPr sz="2600">
                <a:solidFill>
                  <a:schemeClr val="tx1"/>
                </a:solidFill>
                <a:latin typeface="+mj-lt"/>
              </a:defRPr>
            </a:lvl1pPr>
            <a:lvl2pPr marL="684000" indent="-288000">
              <a:lnSpc>
                <a:spcPct val="100000"/>
              </a:lnSpc>
              <a:defRPr sz="2300">
                <a:latin typeface="+mj-lt"/>
              </a:defRPr>
            </a:lvl2pPr>
            <a:lvl3pPr marL="1037250" indent="-280800">
              <a:lnSpc>
                <a:spcPct val="100000"/>
              </a:lnSpc>
              <a:defRPr sz="1800">
                <a:latin typeface="+mj-lt"/>
              </a:defRPr>
            </a:lvl3pPr>
            <a:lvl4pPr marL="1332000" indent="-259200">
              <a:lnSpc>
                <a:spcPct val="100000"/>
              </a:lnSpc>
              <a:defRPr sz="1500">
                <a:latin typeface="+mj-lt"/>
              </a:defRPr>
            </a:lvl4pPr>
            <a:lvl5pPr marL="1579050" indent="-252000">
              <a:lnSpc>
                <a:spcPct val="100000"/>
              </a:lnSpc>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8">
            <a:extLst>
              <a:ext uri="{FF2B5EF4-FFF2-40B4-BE49-F238E27FC236}">
                <a16:creationId xmlns:a16="http://schemas.microsoft.com/office/drawing/2014/main" id="{384767CD-A8A4-0F4A-ACC5-13CEFC9F61A7}"/>
              </a:ext>
            </a:extLst>
          </p:cNvPr>
          <p:cNvSpPr>
            <a:spLocks noGrp="1"/>
          </p:cNvSpPr>
          <p:nvPr>
            <p:ph type="sldNum" sz="quarter" idx="12"/>
          </p:nvPr>
        </p:nvSpPr>
        <p:spPr>
          <a:xfrm>
            <a:off x="8686799" y="4799819"/>
            <a:ext cx="351137" cy="273844"/>
          </a:xfrm>
        </p:spPr>
        <p:txBody>
          <a:bodyPr/>
          <a:lstStyle>
            <a:lvl1pPr>
              <a:defRPr sz="800">
                <a:solidFill>
                  <a:schemeClr val="bg2"/>
                </a:solidFill>
              </a:defRPr>
            </a:lvl1pPr>
          </a:lstStyle>
          <a:p>
            <a:fld id="{6AA10EC0-CC52-A246-A2C3-81389B6F8C64}" type="slidenum">
              <a:rPr lang="en-US" smtClean="0"/>
              <a:pPr/>
              <a:t>‹#›</a:t>
            </a:fld>
            <a:endParaRPr lang="en-US" dirty="0"/>
          </a:p>
        </p:txBody>
      </p:sp>
    </p:spTree>
    <p:extLst>
      <p:ext uri="{BB962C8B-B14F-4D97-AF65-F5344CB8AC3E}">
        <p14:creationId xmlns:p14="http://schemas.microsoft.com/office/powerpoint/2010/main" val="127145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with Subheading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5">
            <a:extLst>
              <a:ext uri="{FF2B5EF4-FFF2-40B4-BE49-F238E27FC236}">
                <a16:creationId xmlns:a16="http://schemas.microsoft.com/office/drawing/2014/main" id="{CD0FC821-9E3D-6249-8FE7-456ED4D51253}"/>
              </a:ext>
            </a:extLst>
          </p:cNvPr>
          <p:cNvSpPr>
            <a:spLocks noGrp="1"/>
          </p:cNvSpPr>
          <p:nvPr>
            <p:ph type="body" sz="quarter" idx="14" hasCustomPrompt="1"/>
          </p:nvPr>
        </p:nvSpPr>
        <p:spPr>
          <a:xfrm>
            <a:off x="4601379" y="1374297"/>
            <a:ext cx="4015678" cy="372970"/>
          </a:xfrm>
        </p:spPr>
        <p:txBody>
          <a:bodyPr/>
          <a:lstStyle>
            <a:lvl1pPr marL="0" indent="0">
              <a:buNone/>
              <a:defRPr>
                <a:solidFill>
                  <a:schemeClr val="bg2"/>
                </a:solidFill>
                <a:latin typeface="+mj-lt"/>
              </a:defRPr>
            </a:lvl1pPr>
          </a:lstStyle>
          <a:p>
            <a:pPr lvl="0"/>
            <a:r>
              <a:rPr lang="en-GB" dirty="0"/>
              <a:t>Subtitle here</a:t>
            </a:r>
            <a:endParaRPr lang="en-US" dirty="0"/>
          </a:p>
        </p:txBody>
      </p:sp>
      <p:sp>
        <p:nvSpPr>
          <p:cNvPr id="23" name="Text Placeholder 5">
            <a:extLst>
              <a:ext uri="{FF2B5EF4-FFF2-40B4-BE49-F238E27FC236}">
                <a16:creationId xmlns:a16="http://schemas.microsoft.com/office/drawing/2014/main" id="{DC52205C-B1BD-7945-99A9-79EFECB7DFFA}"/>
              </a:ext>
            </a:extLst>
          </p:cNvPr>
          <p:cNvSpPr>
            <a:spLocks noGrp="1"/>
          </p:cNvSpPr>
          <p:nvPr>
            <p:ph type="body" sz="quarter" idx="16" hasCustomPrompt="1"/>
          </p:nvPr>
        </p:nvSpPr>
        <p:spPr>
          <a:xfrm>
            <a:off x="402572" y="1378212"/>
            <a:ext cx="4011367" cy="372970"/>
          </a:xfrm>
        </p:spPr>
        <p:txBody>
          <a:bodyPr/>
          <a:lstStyle>
            <a:lvl1pPr marL="0" indent="0">
              <a:buNone/>
              <a:defRPr>
                <a:solidFill>
                  <a:schemeClr val="bg2"/>
                </a:solidFill>
                <a:latin typeface="+mj-lt"/>
              </a:defRPr>
            </a:lvl1pPr>
          </a:lstStyle>
          <a:p>
            <a:pPr lvl="0"/>
            <a:r>
              <a:rPr lang="en-GB" dirty="0"/>
              <a:t>Subtitle here</a:t>
            </a:r>
            <a:endParaRPr lang="en-US" dirty="0"/>
          </a:p>
        </p:txBody>
      </p:sp>
      <p:sp>
        <p:nvSpPr>
          <p:cNvPr id="35" name="Title 1">
            <a:extLst>
              <a:ext uri="{FF2B5EF4-FFF2-40B4-BE49-F238E27FC236}">
                <a16:creationId xmlns:a16="http://schemas.microsoft.com/office/drawing/2014/main" id="{C21A125E-8E92-1044-A120-FC8CBBE2EDC3}"/>
              </a:ext>
            </a:extLst>
          </p:cNvPr>
          <p:cNvSpPr>
            <a:spLocks noGrp="1"/>
          </p:cNvSpPr>
          <p:nvPr>
            <p:ph type="title"/>
          </p:nvPr>
        </p:nvSpPr>
        <p:spPr>
          <a:xfrm>
            <a:off x="402573" y="478057"/>
            <a:ext cx="7362077" cy="789958"/>
          </a:xfrm>
        </p:spPr>
        <p:txBody>
          <a:bodyPr/>
          <a:lstStyle>
            <a:lvl1pPr>
              <a:defRPr b="1">
                <a:solidFill>
                  <a:schemeClr val="bg2"/>
                </a:solidFill>
                <a:latin typeface="+mn-lt"/>
              </a:defRPr>
            </a:lvl1pPr>
          </a:lstStyle>
          <a:p>
            <a:r>
              <a:rPr lang="en-GB" dirty="0"/>
              <a:t>Click to edit Master title style</a:t>
            </a:r>
            <a:endParaRPr lang="en-US" dirty="0"/>
          </a:p>
        </p:txBody>
      </p:sp>
      <p:sp>
        <p:nvSpPr>
          <p:cNvPr id="10" name="Content Placeholder 2">
            <a:extLst>
              <a:ext uri="{FF2B5EF4-FFF2-40B4-BE49-F238E27FC236}">
                <a16:creationId xmlns:a16="http://schemas.microsoft.com/office/drawing/2014/main" id="{C485EAB0-A1C3-B149-AC40-731FD84C9B80}"/>
              </a:ext>
            </a:extLst>
          </p:cNvPr>
          <p:cNvSpPr>
            <a:spLocks noGrp="1"/>
          </p:cNvSpPr>
          <p:nvPr>
            <p:ph sz="half" idx="13"/>
          </p:nvPr>
        </p:nvSpPr>
        <p:spPr>
          <a:xfrm>
            <a:off x="402571" y="1882098"/>
            <a:ext cx="4007055" cy="2895528"/>
          </a:xfrm>
        </p:spPr>
        <p:txBody>
          <a:bodyPr lIns="90000"/>
          <a:lstStyle>
            <a:lvl1pPr marL="270000" indent="-270000">
              <a:lnSpc>
                <a:spcPct val="100000"/>
              </a:lnSpc>
              <a:defRPr sz="2600">
                <a:solidFill>
                  <a:schemeClr val="tx1"/>
                </a:solidFill>
                <a:latin typeface="+mj-lt"/>
              </a:defRPr>
            </a:lvl1pPr>
            <a:lvl2pPr marL="684000" indent="-288000">
              <a:lnSpc>
                <a:spcPct val="100000"/>
              </a:lnSpc>
              <a:defRPr sz="2300">
                <a:latin typeface="+mj-lt"/>
              </a:defRPr>
            </a:lvl2pPr>
            <a:lvl3pPr marL="1037250" indent="-280800">
              <a:lnSpc>
                <a:spcPct val="100000"/>
              </a:lnSpc>
              <a:defRPr sz="1800">
                <a:latin typeface="+mj-lt"/>
              </a:defRPr>
            </a:lvl3pPr>
            <a:lvl4pPr marL="1332000" indent="-259200">
              <a:lnSpc>
                <a:spcPct val="100000"/>
              </a:lnSpc>
              <a:defRPr sz="1500">
                <a:latin typeface="+mj-lt"/>
              </a:defRPr>
            </a:lvl4pPr>
            <a:lvl5pPr marL="1579050" indent="-252000">
              <a:lnSpc>
                <a:spcPct val="100000"/>
              </a:lnSpc>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1" name="Content Placeholder 2">
            <a:extLst>
              <a:ext uri="{FF2B5EF4-FFF2-40B4-BE49-F238E27FC236}">
                <a16:creationId xmlns:a16="http://schemas.microsoft.com/office/drawing/2014/main" id="{5FB4939C-537E-2545-B3C5-7DDE4A94308C}"/>
              </a:ext>
            </a:extLst>
          </p:cNvPr>
          <p:cNvSpPr>
            <a:spLocks noGrp="1"/>
          </p:cNvSpPr>
          <p:nvPr>
            <p:ph sz="half" idx="19"/>
          </p:nvPr>
        </p:nvSpPr>
        <p:spPr>
          <a:xfrm>
            <a:off x="4610002" y="1882098"/>
            <a:ext cx="4007055" cy="2895528"/>
          </a:xfrm>
        </p:spPr>
        <p:txBody>
          <a:bodyPr lIns="90000"/>
          <a:lstStyle>
            <a:lvl1pPr marL="270000" indent="-270000">
              <a:lnSpc>
                <a:spcPct val="100000"/>
              </a:lnSpc>
              <a:defRPr sz="2600">
                <a:solidFill>
                  <a:schemeClr val="tx1"/>
                </a:solidFill>
                <a:latin typeface="+mj-lt"/>
              </a:defRPr>
            </a:lvl1pPr>
            <a:lvl2pPr marL="684000" indent="-288000">
              <a:lnSpc>
                <a:spcPct val="100000"/>
              </a:lnSpc>
              <a:defRPr sz="2300">
                <a:latin typeface="+mj-lt"/>
              </a:defRPr>
            </a:lvl2pPr>
            <a:lvl3pPr marL="1037250" indent="-280800">
              <a:lnSpc>
                <a:spcPct val="100000"/>
              </a:lnSpc>
              <a:defRPr sz="1800">
                <a:latin typeface="+mj-lt"/>
              </a:defRPr>
            </a:lvl3pPr>
            <a:lvl4pPr marL="1332000" indent="-259200">
              <a:lnSpc>
                <a:spcPct val="100000"/>
              </a:lnSpc>
              <a:defRPr sz="1500">
                <a:latin typeface="+mj-lt"/>
              </a:defRPr>
            </a:lvl4pPr>
            <a:lvl5pPr marL="1579050" indent="-252000">
              <a:lnSpc>
                <a:spcPct val="100000"/>
              </a:lnSpc>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Slide Number Placeholder 8">
            <a:extLst>
              <a:ext uri="{FF2B5EF4-FFF2-40B4-BE49-F238E27FC236}">
                <a16:creationId xmlns:a16="http://schemas.microsoft.com/office/drawing/2014/main" id="{7AB9B038-22A4-9C4E-9AE0-A275BFE623C3}"/>
              </a:ext>
            </a:extLst>
          </p:cNvPr>
          <p:cNvSpPr>
            <a:spLocks noGrp="1"/>
          </p:cNvSpPr>
          <p:nvPr>
            <p:ph type="sldNum" sz="quarter" idx="12"/>
          </p:nvPr>
        </p:nvSpPr>
        <p:spPr>
          <a:xfrm>
            <a:off x="8686799" y="4799819"/>
            <a:ext cx="351137" cy="273844"/>
          </a:xfrm>
        </p:spPr>
        <p:txBody>
          <a:bodyPr/>
          <a:lstStyle>
            <a:lvl1pPr>
              <a:defRPr sz="800">
                <a:solidFill>
                  <a:schemeClr val="bg2"/>
                </a:solidFill>
              </a:defRPr>
            </a:lvl1pPr>
          </a:lstStyle>
          <a:p>
            <a:fld id="{6AA10EC0-CC52-A246-A2C3-81389B6F8C64}" type="slidenum">
              <a:rPr lang="en-US" smtClean="0"/>
              <a:pPr/>
              <a:t>‹#›</a:t>
            </a:fld>
            <a:endParaRPr lang="en-US" dirty="0"/>
          </a:p>
        </p:txBody>
      </p:sp>
    </p:spTree>
    <p:extLst>
      <p:ext uri="{BB962C8B-B14F-4D97-AF65-F5344CB8AC3E}">
        <p14:creationId xmlns:p14="http://schemas.microsoft.com/office/powerpoint/2010/main" val="3233715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27677174-565C-E846-8403-BB5BCE028B45}"/>
              </a:ext>
            </a:extLst>
          </p:cNvPr>
          <p:cNvSpPr>
            <a:spLocks noGrp="1"/>
          </p:cNvSpPr>
          <p:nvPr>
            <p:ph type="title"/>
          </p:nvPr>
        </p:nvSpPr>
        <p:spPr>
          <a:xfrm>
            <a:off x="402573" y="478057"/>
            <a:ext cx="7362077" cy="789958"/>
          </a:xfrm>
        </p:spPr>
        <p:txBody>
          <a:bodyPr/>
          <a:lstStyle>
            <a:lvl1pPr>
              <a:defRPr b="1">
                <a:solidFill>
                  <a:schemeClr val="bg2"/>
                </a:solidFill>
                <a:latin typeface="+mn-lt"/>
              </a:defRPr>
            </a:lvl1pPr>
          </a:lstStyle>
          <a:p>
            <a:r>
              <a:rPr lang="en-GB" dirty="0"/>
              <a:t>Click to edit Master title style</a:t>
            </a:r>
            <a:endParaRPr lang="en-US" dirty="0"/>
          </a:p>
        </p:txBody>
      </p:sp>
      <p:sp>
        <p:nvSpPr>
          <p:cNvPr id="4" name="Slide Number Placeholder 8">
            <a:extLst>
              <a:ext uri="{FF2B5EF4-FFF2-40B4-BE49-F238E27FC236}">
                <a16:creationId xmlns:a16="http://schemas.microsoft.com/office/drawing/2014/main" id="{EB662887-CB77-BD4B-B990-5BB0336B9BD7}"/>
              </a:ext>
            </a:extLst>
          </p:cNvPr>
          <p:cNvSpPr>
            <a:spLocks noGrp="1"/>
          </p:cNvSpPr>
          <p:nvPr>
            <p:ph type="sldNum" sz="quarter" idx="12"/>
          </p:nvPr>
        </p:nvSpPr>
        <p:spPr>
          <a:xfrm>
            <a:off x="8686799" y="4799819"/>
            <a:ext cx="351137" cy="273844"/>
          </a:xfrm>
        </p:spPr>
        <p:txBody>
          <a:bodyPr/>
          <a:lstStyle>
            <a:lvl1pPr>
              <a:defRPr sz="800">
                <a:solidFill>
                  <a:schemeClr val="bg2"/>
                </a:solidFill>
              </a:defRPr>
            </a:lvl1pPr>
          </a:lstStyle>
          <a:p>
            <a:fld id="{6AA10EC0-CC52-A246-A2C3-81389B6F8C64}" type="slidenum">
              <a:rPr lang="en-US" smtClean="0"/>
              <a:pPr/>
              <a:t>‹#›</a:t>
            </a:fld>
            <a:endParaRPr lang="en-US" dirty="0"/>
          </a:p>
        </p:txBody>
      </p:sp>
    </p:spTree>
    <p:extLst>
      <p:ext uri="{BB962C8B-B14F-4D97-AF65-F5344CB8AC3E}">
        <p14:creationId xmlns:p14="http://schemas.microsoft.com/office/powerpoint/2010/main" val="215285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8">
            <a:extLst>
              <a:ext uri="{FF2B5EF4-FFF2-40B4-BE49-F238E27FC236}">
                <a16:creationId xmlns:a16="http://schemas.microsoft.com/office/drawing/2014/main" id="{5FF5858E-26C3-4047-BC1D-18F3D89B6463}"/>
              </a:ext>
            </a:extLst>
          </p:cNvPr>
          <p:cNvSpPr>
            <a:spLocks noGrp="1"/>
          </p:cNvSpPr>
          <p:nvPr>
            <p:ph type="sldNum" sz="quarter" idx="12"/>
          </p:nvPr>
        </p:nvSpPr>
        <p:spPr>
          <a:xfrm>
            <a:off x="8686799" y="4799819"/>
            <a:ext cx="351137" cy="273844"/>
          </a:xfrm>
        </p:spPr>
        <p:txBody>
          <a:bodyPr/>
          <a:lstStyle>
            <a:lvl1pPr>
              <a:defRPr sz="800">
                <a:solidFill>
                  <a:schemeClr val="bg2"/>
                </a:solidFill>
              </a:defRPr>
            </a:lvl1pPr>
          </a:lstStyle>
          <a:p>
            <a:fld id="{6AA10EC0-CC52-A246-A2C3-81389B6F8C64}" type="slidenum">
              <a:rPr lang="en-US" smtClean="0"/>
              <a:pPr/>
              <a:t>‹#›</a:t>
            </a:fld>
            <a:endParaRPr lang="en-US" dirty="0"/>
          </a:p>
        </p:txBody>
      </p:sp>
    </p:spTree>
    <p:extLst>
      <p:ext uri="{BB962C8B-B14F-4D97-AF65-F5344CB8AC3E}">
        <p14:creationId xmlns:p14="http://schemas.microsoft.com/office/powerpoint/2010/main" val="774494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DEPARTMENT OR SECTION TITLE GOES HERE</a:t>
            </a: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AA10EC0-CC52-A246-A2C3-81389B6F8C64}" type="slidenum">
              <a:rPr lang="en-US" smtClean="0"/>
              <a:t>‹#›</a:t>
            </a:fld>
            <a:endParaRPr lang="en-US"/>
          </a:p>
        </p:txBody>
      </p:sp>
    </p:spTree>
    <p:extLst>
      <p:ext uri="{BB962C8B-B14F-4D97-AF65-F5344CB8AC3E}">
        <p14:creationId xmlns:p14="http://schemas.microsoft.com/office/powerpoint/2010/main" val="7878487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7" r:id="rId4"/>
    <p:sldLayoutId id="2147483676" r:id="rId5"/>
    <p:sldLayoutId id="2147483664" r:id="rId6"/>
    <p:sldLayoutId id="2147483678" r:id="rId7"/>
    <p:sldLayoutId id="2147483666" r:id="rId8"/>
    <p:sldLayoutId id="2147483667" r:id="rId9"/>
    <p:sldLayoutId id="2147483679" r:id="rId10"/>
    <p:sldLayoutId id="2147483682" r:id="rId11"/>
    <p:sldLayoutId id="2147483680" r:id="rId12"/>
    <p:sldLayoutId id="2147483681" r:id="rId13"/>
    <p:sldLayoutId id="2147483684" r:id="rId14"/>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www.cdu.edu.au/current-students"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84AFD3C-C272-A34D-8211-0D74319E12AD}"/>
              </a:ext>
            </a:extLst>
          </p:cNvPr>
          <p:cNvSpPr>
            <a:spLocks noGrp="1"/>
          </p:cNvSpPr>
          <p:nvPr>
            <p:ph type="ctrTitle"/>
          </p:nvPr>
        </p:nvSpPr>
        <p:spPr/>
        <p:txBody>
          <a:bodyPr>
            <a:normAutofit fontScale="90000"/>
          </a:bodyPr>
          <a:lstStyle/>
          <a:p>
            <a:r>
              <a:rPr lang="en-US" sz="3500" b="1" i="0" u="none" strike="noStrike" dirty="0">
                <a:effectLst/>
                <a:latin typeface="Calibri" panose="020F0502020204030204" pitchFamily="34" charset="0"/>
              </a:rPr>
              <a:t>Welcome to Postgraduate Business Courses</a:t>
            </a:r>
            <a:r>
              <a:rPr lang="en-US" sz="3500" b="0" i="0" dirty="0">
                <a:effectLst/>
                <a:latin typeface="Calibri" panose="020F0502020204030204" pitchFamily="34" charset="0"/>
              </a:rPr>
              <a:t>​</a:t>
            </a:r>
            <a:endParaRPr lang="en-US" sz="3500" dirty="0"/>
          </a:p>
        </p:txBody>
      </p:sp>
      <p:sp>
        <p:nvSpPr>
          <p:cNvPr id="8" name="Subtitle 7">
            <a:extLst>
              <a:ext uri="{FF2B5EF4-FFF2-40B4-BE49-F238E27FC236}">
                <a16:creationId xmlns:a16="http://schemas.microsoft.com/office/drawing/2014/main" id="{28547033-B4D7-484F-AF2A-3F3B39B3FB37}"/>
              </a:ext>
            </a:extLst>
          </p:cNvPr>
          <p:cNvSpPr>
            <a:spLocks noGrp="1"/>
          </p:cNvSpPr>
          <p:nvPr>
            <p:ph type="subTitle" idx="1"/>
          </p:nvPr>
        </p:nvSpPr>
        <p:spPr/>
        <p:txBody>
          <a:bodyPr>
            <a:noAutofit/>
          </a:bodyPr>
          <a:lstStyle/>
          <a:p>
            <a:r>
              <a:rPr lang="en-US" sz="2000" dirty="0"/>
              <a:t>SBASE1, SBASL1, UBASE1</a:t>
            </a:r>
          </a:p>
        </p:txBody>
      </p:sp>
      <p:sp>
        <p:nvSpPr>
          <p:cNvPr id="9" name="Text Placeholder 8">
            <a:extLst>
              <a:ext uri="{FF2B5EF4-FFF2-40B4-BE49-F238E27FC236}">
                <a16:creationId xmlns:a16="http://schemas.microsoft.com/office/drawing/2014/main" id="{0C515675-16A9-2040-A9A7-7541550B2ED7}"/>
              </a:ext>
            </a:extLst>
          </p:cNvPr>
          <p:cNvSpPr>
            <a:spLocks noGrp="1"/>
          </p:cNvSpPr>
          <p:nvPr>
            <p:ph type="body" sz="quarter" idx="10"/>
          </p:nvPr>
        </p:nvSpPr>
        <p:spPr/>
        <p:txBody>
          <a:bodyPr/>
          <a:lstStyle/>
          <a:p>
            <a:r>
              <a:rPr lang="en-US" dirty="0">
                <a:latin typeface="Calibri Light" panose="020F0302020204030204" pitchFamily="34" charset="0"/>
              </a:rPr>
              <a:t>Faculty of Arts and Society, Business &amp; Accounting</a:t>
            </a:r>
            <a:endParaRPr lang="en-US" dirty="0"/>
          </a:p>
        </p:txBody>
      </p:sp>
      <p:sp>
        <p:nvSpPr>
          <p:cNvPr id="10" name="Text Placeholder 9">
            <a:extLst>
              <a:ext uri="{FF2B5EF4-FFF2-40B4-BE49-F238E27FC236}">
                <a16:creationId xmlns:a16="http://schemas.microsoft.com/office/drawing/2014/main" id="{FD1EA704-53E4-4E47-97FD-B1A520FEE3AF}"/>
              </a:ext>
            </a:extLst>
          </p:cNvPr>
          <p:cNvSpPr>
            <a:spLocks noGrp="1"/>
          </p:cNvSpPr>
          <p:nvPr>
            <p:ph type="body" sz="quarter" idx="11"/>
          </p:nvPr>
        </p:nvSpPr>
        <p:spPr/>
        <p:txBody>
          <a:bodyPr/>
          <a:lstStyle/>
          <a:p>
            <a:r>
              <a:rPr lang="en-US" dirty="0"/>
              <a:t>Dr Debajyoti Chakrabarty</a:t>
            </a:r>
          </a:p>
        </p:txBody>
      </p:sp>
      <p:sp>
        <p:nvSpPr>
          <p:cNvPr id="11" name="Text Placeholder 10">
            <a:extLst>
              <a:ext uri="{FF2B5EF4-FFF2-40B4-BE49-F238E27FC236}">
                <a16:creationId xmlns:a16="http://schemas.microsoft.com/office/drawing/2014/main" id="{D49EA078-9BC8-744B-A69A-ECA9846F0D90}"/>
              </a:ext>
            </a:extLst>
          </p:cNvPr>
          <p:cNvSpPr>
            <a:spLocks noGrp="1"/>
          </p:cNvSpPr>
          <p:nvPr>
            <p:ph type="body" sz="quarter" idx="12"/>
          </p:nvPr>
        </p:nvSpPr>
        <p:spPr/>
        <p:txBody>
          <a:bodyPr/>
          <a:lstStyle/>
          <a:p>
            <a:r>
              <a:rPr lang="en-US"/>
              <a:t>29</a:t>
            </a:r>
            <a:r>
              <a:rPr lang="en-US" baseline="30000"/>
              <a:t>th</a:t>
            </a:r>
            <a:r>
              <a:rPr lang="en-US"/>
              <a:t> </a:t>
            </a:r>
            <a:r>
              <a:rPr lang="en-US" dirty="0"/>
              <a:t>February 2024</a:t>
            </a:r>
          </a:p>
        </p:txBody>
      </p:sp>
    </p:spTree>
    <p:extLst>
      <p:ext uri="{BB962C8B-B14F-4D97-AF65-F5344CB8AC3E}">
        <p14:creationId xmlns:p14="http://schemas.microsoft.com/office/powerpoint/2010/main" val="1987011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084A38-5D15-4CC5-A9DA-307AB0C36706}"/>
              </a:ext>
            </a:extLst>
          </p:cNvPr>
          <p:cNvSpPr>
            <a:spLocks noGrp="1"/>
          </p:cNvSpPr>
          <p:nvPr>
            <p:ph type="title"/>
          </p:nvPr>
        </p:nvSpPr>
        <p:spPr>
          <a:xfrm>
            <a:off x="402573" y="253917"/>
            <a:ext cx="7362077" cy="789958"/>
          </a:xfrm>
        </p:spPr>
        <p:txBody>
          <a:bodyPr/>
          <a:lstStyle/>
          <a:p>
            <a:r>
              <a:rPr lang="en-US" dirty="0">
                <a:solidFill>
                  <a:srgbClr val="201645"/>
                </a:solidFill>
                <a:latin typeface="Calibri"/>
                <a:cs typeface="Calibri"/>
              </a:rPr>
              <a:t>Study Plans</a:t>
            </a:r>
            <a:endParaRPr lang="en-AU" dirty="0"/>
          </a:p>
        </p:txBody>
      </p:sp>
      <p:sp>
        <p:nvSpPr>
          <p:cNvPr id="3" name="Slide Number Placeholder 2">
            <a:extLst>
              <a:ext uri="{FF2B5EF4-FFF2-40B4-BE49-F238E27FC236}">
                <a16:creationId xmlns:a16="http://schemas.microsoft.com/office/drawing/2014/main" id="{2EBD08D8-6C9B-4EF1-82CD-17FF97A9EFBE}"/>
              </a:ext>
            </a:extLst>
          </p:cNvPr>
          <p:cNvSpPr>
            <a:spLocks noGrp="1"/>
          </p:cNvSpPr>
          <p:nvPr>
            <p:ph type="sldNum" sz="quarter" idx="12"/>
          </p:nvPr>
        </p:nvSpPr>
        <p:spPr/>
        <p:txBody>
          <a:bodyPr/>
          <a:lstStyle/>
          <a:p>
            <a:fld id="{6AA10EC0-CC52-A246-A2C3-81389B6F8C64}" type="slidenum">
              <a:rPr lang="en-US" smtClean="0"/>
              <a:pPr/>
              <a:t>10</a:t>
            </a:fld>
            <a:endParaRPr lang="en-US" dirty="0"/>
          </a:p>
        </p:txBody>
      </p:sp>
      <p:sp>
        <p:nvSpPr>
          <p:cNvPr id="8" name="Rectangle 7">
            <a:extLst>
              <a:ext uri="{FF2B5EF4-FFF2-40B4-BE49-F238E27FC236}">
                <a16:creationId xmlns:a16="http://schemas.microsoft.com/office/drawing/2014/main" id="{234F85C2-06D4-AA4C-876D-B325F43F84F1}"/>
              </a:ext>
            </a:extLst>
          </p:cNvPr>
          <p:cNvSpPr/>
          <p:nvPr/>
        </p:nvSpPr>
        <p:spPr>
          <a:xfrm>
            <a:off x="650877" y="1083349"/>
            <a:ext cx="5564866" cy="461665"/>
          </a:xfrm>
          <a:prstGeom prst="rect">
            <a:avLst/>
          </a:prstGeom>
        </p:spPr>
        <p:txBody>
          <a:bodyPr wrap="square">
            <a:spAutoFit/>
          </a:bodyPr>
          <a:lstStyle/>
          <a:p>
            <a:pPr algn="ctr"/>
            <a:r>
              <a:rPr lang="en-US" sz="2400" dirty="0">
                <a:solidFill>
                  <a:srgbClr val="0070C0"/>
                </a:solidFill>
              </a:rPr>
              <a:t>cdu.edu.au/study/business</a:t>
            </a:r>
          </a:p>
        </p:txBody>
      </p:sp>
      <p:pic>
        <p:nvPicPr>
          <p:cNvPr id="9" name="Picture 8">
            <a:extLst>
              <a:ext uri="{FF2B5EF4-FFF2-40B4-BE49-F238E27FC236}">
                <a16:creationId xmlns:a16="http://schemas.microsoft.com/office/drawing/2014/main" id="{2E2D0EE0-48CA-DA02-2D34-EA93B69176B9}"/>
              </a:ext>
            </a:extLst>
          </p:cNvPr>
          <p:cNvPicPr>
            <a:picLocks noChangeAspect="1"/>
          </p:cNvPicPr>
          <p:nvPr/>
        </p:nvPicPr>
        <p:blipFill>
          <a:blip r:embed="rId3"/>
          <a:stretch>
            <a:fillRect/>
          </a:stretch>
        </p:blipFill>
        <p:spPr>
          <a:xfrm>
            <a:off x="0" y="1584488"/>
            <a:ext cx="9144000" cy="2858461"/>
          </a:xfrm>
          <a:prstGeom prst="rect">
            <a:avLst/>
          </a:prstGeom>
        </p:spPr>
      </p:pic>
    </p:spTree>
    <p:extLst>
      <p:ext uri="{BB962C8B-B14F-4D97-AF65-F5344CB8AC3E}">
        <p14:creationId xmlns:p14="http://schemas.microsoft.com/office/powerpoint/2010/main" val="1403889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C57647-ACDB-4A57-84A8-58736950F01E}"/>
              </a:ext>
            </a:extLst>
          </p:cNvPr>
          <p:cNvSpPr>
            <a:spLocks noGrp="1"/>
          </p:cNvSpPr>
          <p:nvPr>
            <p:ph type="title"/>
          </p:nvPr>
        </p:nvSpPr>
        <p:spPr/>
        <p:txBody>
          <a:bodyPr/>
          <a:lstStyle/>
          <a:p>
            <a:r>
              <a:rPr lang="en-US" dirty="0"/>
              <a:t>How you will learn</a:t>
            </a:r>
            <a:endParaRPr lang="en-AU" dirty="0"/>
          </a:p>
        </p:txBody>
      </p:sp>
      <p:sp>
        <p:nvSpPr>
          <p:cNvPr id="3" name="Slide Number Placeholder 2">
            <a:extLst>
              <a:ext uri="{FF2B5EF4-FFF2-40B4-BE49-F238E27FC236}">
                <a16:creationId xmlns:a16="http://schemas.microsoft.com/office/drawing/2014/main" id="{78B5BD22-6AE5-428C-8C73-CE54514F9E7D}"/>
              </a:ext>
            </a:extLst>
          </p:cNvPr>
          <p:cNvSpPr>
            <a:spLocks noGrp="1"/>
          </p:cNvSpPr>
          <p:nvPr>
            <p:ph type="sldNum" sz="quarter" idx="12"/>
          </p:nvPr>
        </p:nvSpPr>
        <p:spPr/>
        <p:txBody>
          <a:bodyPr/>
          <a:lstStyle/>
          <a:p>
            <a:fld id="{6AA10EC0-CC52-A246-A2C3-81389B6F8C64}" type="slidenum">
              <a:rPr lang="en-US" smtClean="0"/>
              <a:pPr/>
              <a:t>11</a:t>
            </a:fld>
            <a:endParaRPr lang="en-US" dirty="0"/>
          </a:p>
        </p:txBody>
      </p:sp>
      <p:pic>
        <p:nvPicPr>
          <p:cNvPr id="6" name="Picture 5" descr="Graphical user interface, application&#10;&#10;Description automatically generated">
            <a:extLst>
              <a:ext uri="{FF2B5EF4-FFF2-40B4-BE49-F238E27FC236}">
                <a16:creationId xmlns:a16="http://schemas.microsoft.com/office/drawing/2014/main" id="{78DF8495-331B-7D42-8573-3794248A1037}"/>
              </a:ext>
            </a:extLst>
          </p:cNvPr>
          <p:cNvPicPr>
            <a:picLocks noChangeAspect="1"/>
          </p:cNvPicPr>
          <p:nvPr/>
        </p:nvPicPr>
        <p:blipFill rotWithShape="1">
          <a:blip r:embed="rId3"/>
          <a:srcRect l="13219" t="42323"/>
          <a:stretch/>
        </p:blipFill>
        <p:spPr>
          <a:xfrm>
            <a:off x="1695450" y="1706880"/>
            <a:ext cx="5753100" cy="2490470"/>
          </a:xfrm>
          <a:prstGeom prst="rect">
            <a:avLst/>
          </a:prstGeom>
        </p:spPr>
      </p:pic>
      <p:sp>
        <p:nvSpPr>
          <p:cNvPr id="7" name="Doughnut 6">
            <a:extLst>
              <a:ext uri="{FF2B5EF4-FFF2-40B4-BE49-F238E27FC236}">
                <a16:creationId xmlns:a16="http://schemas.microsoft.com/office/drawing/2014/main" id="{9E9B1400-B250-6546-A040-4D16149B3908}"/>
              </a:ext>
            </a:extLst>
          </p:cNvPr>
          <p:cNvSpPr/>
          <p:nvPr/>
        </p:nvSpPr>
        <p:spPr>
          <a:xfrm>
            <a:off x="1314450" y="1584960"/>
            <a:ext cx="2388161" cy="2338070"/>
          </a:xfrm>
          <a:prstGeom prst="donut">
            <a:avLst>
              <a:gd name="adj" fmla="val 1496"/>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Tree>
    <p:extLst>
      <p:ext uri="{BB962C8B-B14F-4D97-AF65-F5344CB8AC3E}">
        <p14:creationId xmlns:p14="http://schemas.microsoft.com/office/powerpoint/2010/main" val="3097021518"/>
      </p:ext>
    </p:extLst>
  </p:cSld>
  <p:clrMapOvr>
    <a:masterClrMapping/>
  </p:clrMapOvr>
  <mc:AlternateContent xmlns:mc="http://schemas.openxmlformats.org/markup-compatibility/2006" xmlns:p14="http://schemas.microsoft.com/office/powerpoint/2010/main">
    <mc:Choice Requires="p14">
      <p:transition spd="slow" p14:dur="2000" advTm="18321"/>
    </mc:Choice>
    <mc:Fallback xmlns="">
      <p:transition spd="slow" advTm="18321"/>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918370-E5FB-4A9B-8862-2FD19945837C}"/>
              </a:ext>
            </a:extLst>
          </p:cNvPr>
          <p:cNvSpPr>
            <a:spLocks noGrp="1"/>
          </p:cNvSpPr>
          <p:nvPr>
            <p:ph type="title"/>
          </p:nvPr>
        </p:nvSpPr>
        <p:spPr/>
        <p:txBody>
          <a:bodyPr/>
          <a:lstStyle/>
          <a:p>
            <a:r>
              <a:rPr lang="en-US" b="1" i="0" dirty="0">
                <a:solidFill>
                  <a:srgbClr val="201645"/>
                </a:solidFill>
                <a:effectLst/>
                <a:latin typeface="Calibri" panose="020F0502020204030204" pitchFamily="34" charset="0"/>
              </a:rPr>
              <a:t>How you will learn</a:t>
            </a:r>
            <a:endParaRPr lang="en-AU" dirty="0"/>
          </a:p>
        </p:txBody>
      </p:sp>
      <p:sp>
        <p:nvSpPr>
          <p:cNvPr id="4" name="Slide Number Placeholder 3">
            <a:extLst>
              <a:ext uri="{FF2B5EF4-FFF2-40B4-BE49-F238E27FC236}">
                <a16:creationId xmlns:a16="http://schemas.microsoft.com/office/drawing/2014/main" id="{E140773D-6254-4CBA-AE91-EB1D39E85EAE}"/>
              </a:ext>
            </a:extLst>
          </p:cNvPr>
          <p:cNvSpPr>
            <a:spLocks noGrp="1"/>
          </p:cNvSpPr>
          <p:nvPr>
            <p:ph type="sldNum" sz="quarter" idx="12"/>
          </p:nvPr>
        </p:nvSpPr>
        <p:spPr/>
        <p:txBody>
          <a:bodyPr/>
          <a:lstStyle/>
          <a:p>
            <a:fld id="{6AA10EC0-CC52-A246-A2C3-81389B6F8C64}" type="slidenum">
              <a:rPr lang="en-US" smtClean="0"/>
              <a:pPr/>
              <a:t>12</a:t>
            </a:fld>
            <a:endParaRPr lang="en-US" dirty="0"/>
          </a:p>
        </p:txBody>
      </p:sp>
      <p:pic>
        <p:nvPicPr>
          <p:cNvPr id="6" name="Picture 5">
            <a:extLst>
              <a:ext uri="{FF2B5EF4-FFF2-40B4-BE49-F238E27FC236}">
                <a16:creationId xmlns:a16="http://schemas.microsoft.com/office/drawing/2014/main" id="{2CD6E324-04B5-4FEB-B4E0-D4E9485A2CA6}"/>
              </a:ext>
            </a:extLst>
          </p:cNvPr>
          <p:cNvPicPr>
            <a:picLocks noChangeAspect="1"/>
          </p:cNvPicPr>
          <p:nvPr/>
        </p:nvPicPr>
        <p:blipFill>
          <a:blip r:embed="rId2"/>
          <a:stretch>
            <a:fillRect/>
          </a:stretch>
        </p:blipFill>
        <p:spPr>
          <a:xfrm>
            <a:off x="433447" y="1181929"/>
            <a:ext cx="2462492" cy="2494989"/>
          </a:xfrm>
          <a:prstGeom prst="rect">
            <a:avLst/>
          </a:prstGeom>
        </p:spPr>
      </p:pic>
      <p:sp>
        <p:nvSpPr>
          <p:cNvPr id="5" name="Content Placeholder 4">
            <a:extLst>
              <a:ext uri="{FF2B5EF4-FFF2-40B4-BE49-F238E27FC236}">
                <a16:creationId xmlns:a16="http://schemas.microsoft.com/office/drawing/2014/main" id="{04D4121F-41B8-DB8E-113B-586DA9782A91}"/>
              </a:ext>
            </a:extLst>
          </p:cNvPr>
          <p:cNvSpPr>
            <a:spLocks noGrp="1"/>
          </p:cNvSpPr>
          <p:nvPr>
            <p:ph sz="half" idx="13"/>
          </p:nvPr>
        </p:nvSpPr>
        <p:spPr>
          <a:xfrm>
            <a:off x="402571" y="1378864"/>
            <a:ext cx="8211620" cy="3589824"/>
          </a:xfrm>
        </p:spPr>
        <p:txBody>
          <a:bodyPr>
            <a:normAutofit fontScale="55000" lnSpcReduction="20000"/>
          </a:bodyPr>
          <a:lstStyle/>
          <a:p>
            <a:endParaRPr lang="en-AU"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2800" dirty="0">
                <a:solidFill>
                  <a:srgbClr val="FF0000"/>
                </a:solidFill>
                <a:latin typeface="Calibri Light"/>
                <a:cs typeface="Calibri Light"/>
              </a:rPr>
              <a:t>Have you watched the </a:t>
            </a:r>
            <a:r>
              <a:rPr lang="en-US" sz="2800" dirty="0" err="1">
                <a:solidFill>
                  <a:srgbClr val="FF0000"/>
                </a:solidFill>
                <a:latin typeface="Calibri Light"/>
                <a:cs typeface="Calibri Light"/>
              </a:rPr>
              <a:t>Learnline</a:t>
            </a:r>
            <a:r>
              <a:rPr lang="en-US" sz="2800" dirty="0">
                <a:solidFill>
                  <a:srgbClr val="FF0000"/>
                </a:solidFill>
                <a:latin typeface="Calibri Light"/>
                <a:cs typeface="Calibri Light"/>
              </a:rPr>
              <a:t> ‘how to’ session on the Orientation Website?</a:t>
            </a:r>
            <a:endParaRPr lang="en-US" dirty="0">
              <a:solidFill>
                <a:srgbClr val="FF0000"/>
              </a:solidFill>
            </a:endParaRPr>
          </a:p>
        </p:txBody>
      </p:sp>
      <p:pic>
        <p:nvPicPr>
          <p:cNvPr id="8" name="Picture 7">
            <a:extLst>
              <a:ext uri="{FF2B5EF4-FFF2-40B4-BE49-F238E27FC236}">
                <a16:creationId xmlns:a16="http://schemas.microsoft.com/office/drawing/2014/main" id="{DB653077-BBB7-9F44-0075-7FF311793297}"/>
              </a:ext>
            </a:extLst>
          </p:cNvPr>
          <p:cNvPicPr>
            <a:picLocks noChangeAspect="1"/>
          </p:cNvPicPr>
          <p:nvPr/>
        </p:nvPicPr>
        <p:blipFill>
          <a:blip r:embed="rId3"/>
          <a:stretch>
            <a:fillRect/>
          </a:stretch>
        </p:blipFill>
        <p:spPr>
          <a:xfrm>
            <a:off x="3150057" y="1263798"/>
            <a:ext cx="5887879" cy="3031236"/>
          </a:xfrm>
          <a:prstGeom prst="rect">
            <a:avLst/>
          </a:prstGeom>
        </p:spPr>
      </p:pic>
    </p:spTree>
    <p:extLst>
      <p:ext uri="{BB962C8B-B14F-4D97-AF65-F5344CB8AC3E}">
        <p14:creationId xmlns:p14="http://schemas.microsoft.com/office/powerpoint/2010/main" val="1302834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640FF2-D677-4A40-A182-720A4AC2048C}"/>
              </a:ext>
            </a:extLst>
          </p:cNvPr>
          <p:cNvSpPr>
            <a:spLocks noGrp="1"/>
          </p:cNvSpPr>
          <p:nvPr>
            <p:ph sz="half" idx="13"/>
          </p:nvPr>
        </p:nvSpPr>
        <p:spPr/>
        <p:txBody>
          <a:bodyPr vert="horz" lIns="90000" tIns="45720" rIns="91440" bIns="45720" rtlCol="0" anchor="t">
            <a:normAutofit/>
          </a:bodyPr>
          <a:lstStyle/>
          <a:p>
            <a:pPr marL="269875" indent="-269875"/>
            <a:r>
              <a:rPr lang="en-AU" dirty="0">
                <a:cs typeface="Calibri Light"/>
              </a:rPr>
              <a:t>Be sure to check the assessment details of each unit you are enrolled in.</a:t>
            </a:r>
          </a:p>
          <a:p>
            <a:pPr marL="269875" indent="-269875"/>
            <a:r>
              <a:rPr lang="en-AU" dirty="0">
                <a:cs typeface="Calibri Light"/>
              </a:rPr>
              <a:t>Online quizzes, Essay questions &amp; Exams.  </a:t>
            </a:r>
          </a:p>
          <a:p>
            <a:pPr marL="269875" indent="-269875"/>
            <a:r>
              <a:rPr lang="en-AU" dirty="0">
                <a:cs typeface="Calibri Light"/>
              </a:rPr>
              <a:t>All units will have a short assessment after week 3 of the semester. </a:t>
            </a:r>
          </a:p>
          <a:p>
            <a:pPr marL="269875" indent="-269875"/>
            <a:r>
              <a:rPr lang="en-AU" dirty="0">
                <a:cs typeface="Calibri Light"/>
              </a:rPr>
              <a:t>Where can I go if I need help, if I don't understand my assessments? </a:t>
            </a:r>
            <a:r>
              <a:rPr lang="en-AU" i="1" dirty="0">
                <a:cs typeface="Calibri Light"/>
              </a:rPr>
              <a:t>Contact your unit coordinator/lecturer</a:t>
            </a:r>
            <a:r>
              <a:rPr lang="en-AU" dirty="0">
                <a:cs typeface="Calibri Light"/>
              </a:rPr>
              <a:t>. </a:t>
            </a:r>
            <a:r>
              <a:rPr lang="en-AU" i="1" dirty="0">
                <a:highlight>
                  <a:srgbClr val="FFFF00"/>
                </a:highlight>
                <a:cs typeface="Calibri Light"/>
              </a:rPr>
              <a:t> </a:t>
            </a:r>
          </a:p>
        </p:txBody>
      </p:sp>
      <p:sp>
        <p:nvSpPr>
          <p:cNvPr id="3" name="Title 2">
            <a:extLst>
              <a:ext uri="{FF2B5EF4-FFF2-40B4-BE49-F238E27FC236}">
                <a16:creationId xmlns:a16="http://schemas.microsoft.com/office/drawing/2014/main" id="{228A40AC-65A6-44FC-9BF6-59A153BCECDE}"/>
              </a:ext>
            </a:extLst>
          </p:cNvPr>
          <p:cNvSpPr>
            <a:spLocks noGrp="1"/>
          </p:cNvSpPr>
          <p:nvPr>
            <p:ph type="title"/>
          </p:nvPr>
        </p:nvSpPr>
        <p:spPr/>
        <p:txBody>
          <a:bodyPr/>
          <a:lstStyle/>
          <a:p>
            <a:r>
              <a:rPr lang="en-US" b="1" i="0">
                <a:solidFill>
                  <a:srgbClr val="201645"/>
                </a:solidFill>
                <a:effectLst/>
                <a:latin typeface="Calibri" panose="020F0502020204030204" pitchFamily="34" charset="0"/>
              </a:rPr>
              <a:t>Assessments</a:t>
            </a:r>
            <a:endParaRPr lang="en-AU"/>
          </a:p>
        </p:txBody>
      </p:sp>
      <p:sp>
        <p:nvSpPr>
          <p:cNvPr id="4" name="Slide Number Placeholder 3">
            <a:extLst>
              <a:ext uri="{FF2B5EF4-FFF2-40B4-BE49-F238E27FC236}">
                <a16:creationId xmlns:a16="http://schemas.microsoft.com/office/drawing/2014/main" id="{17ABFA66-C90A-499E-9848-660CF0BF53D1}"/>
              </a:ext>
            </a:extLst>
          </p:cNvPr>
          <p:cNvSpPr>
            <a:spLocks noGrp="1"/>
          </p:cNvSpPr>
          <p:nvPr>
            <p:ph type="sldNum" sz="quarter" idx="12"/>
          </p:nvPr>
        </p:nvSpPr>
        <p:spPr/>
        <p:txBody>
          <a:bodyPr/>
          <a:lstStyle/>
          <a:p>
            <a:fld id="{6AA10EC0-CC52-A246-A2C3-81389B6F8C64}" type="slidenum">
              <a:rPr lang="en-US" smtClean="0"/>
              <a:pPr/>
              <a:t>13</a:t>
            </a:fld>
            <a:endParaRPr lang="en-US"/>
          </a:p>
        </p:txBody>
      </p:sp>
    </p:spTree>
    <p:extLst>
      <p:ext uri="{BB962C8B-B14F-4D97-AF65-F5344CB8AC3E}">
        <p14:creationId xmlns:p14="http://schemas.microsoft.com/office/powerpoint/2010/main" val="3546447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157747B-7044-4DD8-B7FF-3311E6464823}"/>
              </a:ext>
            </a:extLst>
          </p:cNvPr>
          <p:cNvSpPr>
            <a:spLocks noGrp="1"/>
          </p:cNvSpPr>
          <p:nvPr>
            <p:ph sz="half" idx="13"/>
          </p:nvPr>
        </p:nvSpPr>
        <p:spPr>
          <a:xfrm>
            <a:off x="402571" y="1265976"/>
            <a:ext cx="8211620" cy="3751538"/>
          </a:xfrm>
        </p:spPr>
        <p:txBody>
          <a:bodyPr vert="horz" lIns="90000" tIns="45720" rIns="91440" bIns="45720" rtlCol="0" anchor="t">
            <a:normAutofit fontScale="92500" lnSpcReduction="10000"/>
          </a:bodyPr>
          <a:lstStyle/>
          <a:p>
            <a:pPr marL="0" indent="0">
              <a:buNone/>
            </a:pPr>
            <a:r>
              <a:rPr lang="en-US" dirty="0">
                <a:solidFill>
                  <a:srgbClr val="000000"/>
                </a:solidFill>
                <a:latin typeface="Calibri Light"/>
                <a:cs typeface="Calibri Light"/>
              </a:rPr>
              <a:t>Including</a:t>
            </a:r>
            <a:r>
              <a:rPr lang="en-US" b="0" i="0" u="none" strike="noStrike" dirty="0">
                <a:solidFill>
                  <a:srgbClr val="000000"/>
                </a:solidFill>
                <a:effectLst/>
                <a:latin typeface="Calibri Light"/>
                <a:cs typeface="Calibri Light"/>
              </a:rPr>
              <a:t> how to find</a:t>
            </a:r>
            <a:r>
              <a:rPr lang="en-US" dirty="0">
                <a:solidFill>
                  <a:srgbClr val="000000"/>
                </a:solidFill>
                <a:latin typeface="Calibri Light"/>
                <a:cs typeface="Calibri Light"/>
              </a:rPr>
              <a:t>: </a:t>
            </a:r>
            <a:endParaRPr lang="en-US" b="0" i="0" u="none" strike="noStrike" dirty="0">
              <a:solidFill>
                <a:srgbClr val="000000"/>
              </a:solidFill>
              <a:effectLst/>
              <a:latin typeface="Calibri Light" panose="020F0302020204030204" pitchFamily="34" charset="0"/>
            </a:endParaRPr>
          </a:p>
          <a:p>
            <a:pPr marL="269875" indent="-269875"/>
            <a:r>
              <a:rPr lang="en-US" dirty="0">
                <a:solidFill>
                  <a:srgbClr val="000000"/>
                </a:solidFill>
                <a:latin typeface="Calibri Light"/>
                <a:cs typeface="Calibri Light"/>
              </a:rPr>
              <a:t>O</a:t>
            </a:r>
            <a:r>
              <a:rPr lang="en-US" b="0" i="0" u="none" strike="noStrike" dirty="0">
                <a:solidFill>
                  <a:srgbClr val="000000"/>
                </a:solidFill>
                <a:effectLst/>
                <a:latin typeface="Calibri Light"/>
                <a:cs typeface="Calibri Light"/>
              </a:rPr>
              <a:t>nline tutoring</a:t>
            </a:r>
            <a:r>
              <a:rPr lang="en-US" dirty="0">
                <a:solidFill>
                  <a:srgbClr val="000000"/>
                </a:solidFill>
                <a:latin typeface="Calibri Light"/>
                <a:cs typeface="Calibri Light"/>
              </a:rPr>
              <a:t> </a:t>
            </a:r>
            <a:r>
              <a:rPr lang="en-US" i="1" dirty="0">
                <a:solidFill>
                  <a:srgbClr val="000000"/>
                </a:solidFill>
                <a:latin typeface="Calibri Light"/>
                <a:cs typeface="Calibri Light"/>
              </a:rPr>
              <a:t>*Did you know that this is 24/7</a:t>
            </a:r>
          </a:p>
          <a:p>
            <a:pPr marL="269875" indent="-269875"/>
            <a:r>
              <a:rPr lang="en-US" dirty="0">
                <a:solidFill>
                  <a:srgbClr val="000000"/>
                </a:solidFill>
                <a:latin typeface="Calibri Light"/>
                <a:cs typeface="Calibri Light"/>
              </a:rPr>
              <a:t>Library services</a:t>
            </a:r>
            <a:endParaRPr lang="en-US" b="0" i="0" u="none" strike="noStrike" dirty="0">
              <a:solidFill>
                <a:srgbClr val="000000"/>
              </a:solidFill>
              <a:effectLst/>
              <a:latin typeface="Calibri Light" panose="020F0302020204030204" pitchFamily="34" charset="0"/>
              <a:cs typeface="Calibri Light"/>
            </a:endParaRPr>
          </a:p>
          <a:p>
            <a:pPr marL="269875" indent="-269875"/>
            <a:r>
              <a:rPr lang="en-US" dirty="0">
                <a:solidFill>
                  <a:srgbClr val="000000"/>
                </a:solidFill>
                <a:latin typeface="Calibri Light"/>
                <a:cs typeface="Calibri Light"/>
              </a:rPr>
              <a:t>Language and Learning </a:t>
            </a:r>
            <a:r>
              <a:rPr lang="en-US" i="1" dirty="0">
                <a:solidFill>
                  <a:srgbClr val="000000"/>
                </a:solidFill>
                <a:latin typeface="Calibri Light"/>
                <a:cs typeface="Calibri Light"/>
              </a:rPr>
              <a:t>*Booking appointments, study skills page &amp; workshops as shown on the website </a:t>
            </a:r>
          </a:p>
          <a:p>
            <a:pPr marL="269875" indent="-269875"/>
            <a:r>
              <a:rPr lang="en-US" dirty="0">
                <a:solidFill>
                  <a:srgbClr val="000000"/>
                </a:solidFill>
                <a:latin typeface="Calibri Light"/>
                <a:cs typeface="Calibri Light"/>
              </a:rPr>
              <a:t>Discussion boards to connect with other students</a:t>
            </a:r>
          </a:p>
          <a:p>
            <a:pPr marL="269875" indent="-269875"/>
            <a:r>
              <a:rPr lang="en-US" dirty="0">
                <a:solidFill>
                  <a:srgbClr val="000000"/>
                </a:solidFill>
                <a:latin typeface="Calibri Light"/>
                <a:cs typeface="Calibri Light"/>
              </a:rPr>
              <a:t>Specific areas for the course</a:t>
            </a:r>
          </a:p>
          <a:p>
            <a:pPr marL="0" indent="0">
              <a:buNone/>
            </a:pPr>
            <a:r>
              <a:rPr lang="en-US" dirty="0">
                <a:highlight>
                  <a:srgbClr val="FFFF00"/>
                </a:highlight>
                <a:latin typeface="Calibri Light"/>
                <a:cs typeface="Calibri Light"/>
              </a:rPr>
              <a:t>*Don't forget to check out the recordings/presentations on the Orientation Website under the above headings</a:t>
            </a:r>
          </a:p>
        </p:txBody>
      </p:sp>
      <p:sp>
        <p:nvSpPr>
          <p:cNvPr id="3" name="Title 2">
            <a:extLst>
              <a:ext uri="{FF2B5EF4-FFF2-40B4-BE49-F238E27FC236}">
                <a16:creationId xmlns:a16="http://schemas.microsoft.com/office/drawing/2014/main" id="{69170339-1320-4EA0-A30B-12983FEA3E72}"/>
              </a:ext>
            </a:extLst>
          </p:cNvPr>
          <p:cNvSpPr>
            <a:spLocks noGrp="1"/>
          </p:cNvSpPr>
          <p:nvPr>
            <p:ph type="title"/>
          </p:nvPr>
        </p:nvSpPr>
        <p:spPr/>
        <p:txBody>
          <a:bodyPr/>
          <a:lstStyle/>
          <a:p>
            <a:r>
              <a:rPr lang="en-AU"/>
              <a:t>Library, L&amp;L &amp; </a:t>
            </a:r>
            <a:r>
              <a:rPr lang="en-AU" err="1"/>
              <a:t>Learnline</a:t>
            </a:r>
            <a:r>
              <a:rPr lang="en-AU"/>
              <a:t> tools</a:t>
            </a:r>
          </a:p>
        </p:txBody>
      </p:sp>
      <p:sp>
        <p:nvSpPr>
          <p:cNvPr id="4" name="Slide Number Placeholder 3">
            <a:extLst>
              <a:ext uri="{FF2B5EF4-FFF2-40B4-BE49-F238E27FC236}">
                <a16:creationId xmlns:a16="http://schemas.microsoft.com/office/drawing/2014/main" id="{7947C302-7199-476D-9CB5-CE9CE0B35144}"/>
              </a:ext>
            </a:extLst>
          </p:cNvPr>
          <p:cNvSpPr>
            <a:spLocks noGrp="1"/>
          </p:cNvSpPr>
          <p:nvPr>
            <p:ph type="sldNum" sz="quarter" idx="12"/>
          </p:nvPr>
        </p:nvSpPr>
        <p:spPr/>
        <p:txBody>
          <a:bodyPr/>
          <a:lstStyle/>
          <a:p>
            <a:fld id="{6AA10EC0-CC52-A246-A2C3-81389B6F8C64}" type="slidenum">
              <a:rPr lang="en-US" smtClean="0"/>
              <a:pPr/>
              <a:t>14</a:t>
            </a:fld>
            <a:endParaRPr lang="en-US"/>
          </a:p>
        </p:txBody>
      </p:sp>
    </p:spTree>
    <p:extLst>
      <p:ext uri="{BB962C8B-B14F-4D97-AF65-F5344CB8AC3E}">
        <p14:creationId xmlns:p14="http://schemas.microsoft.com/office/powerpoint/2010/main" val="2393285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210335-B401-44F2-AA21-E3D01FE7DE92}"/>
              </a:ext>
            </a:extLst>
          </p:cNvPr>
          <p:cNvSpPr>
            <a:spLocks noGrp="1"/>
          </p:cNvSpPr>
          <p:nvPr>
            <p:ph sz="half" idx="13"/>
          </p:nvPr>
        </p:nvSpPr>
        <p:spPr/>
        <p:txBody>
          <a:bodyPr/>
          <a:lstStyle/>
          <a:p>
            <a:r>
              <a:rPr lang="en-AU" dirty="0"/>
              <a:t>You can choose to take the Professional Placement specialisation in MBA-Sustainable Enterprise/Leadership.</a:t>
            </a:r>
          </a:p>
          <a:p>
            <a:r>
              <a:rPr lang="en-AU" dirty="0"/>
              <a:t>Specialist elective units: WIB601 (10 CP), WIB602 (10 CP) and WIB603 (20 CP).</a:t>
            </a:r>
          </a:p>
          <a:p>
            <a:r>
              <a:rPr lang="en-AU" b="1" dirty="0"/>
              <a:t>Important:</a:t>
            </a:r>
            <a:r>
              <a:rPr lang="en-AU" dirty="0"/>
              <a:t> Check the study plan for this specialisation.</a:t>
            </a:r>
          </a:p>
          <a:p>
            <a:r>
              <a:rPr lang="en-AU" dirty="0"/>
              <a:t>If you have any questions – talk to the Course coordinator </a:t>
            </a:r>
          </a:p>
        </p:txBody>
      </p:sp>
      <p:sp>
        <p:nvSpPr>
          <p:cNvPr id="3" name="Title 2">
            <a:extLst>
              <a:ext uri="{FF2B5EF4-FFF2-40B4-BE49-F238E27FC236}">
                <a16:creationId xmlns:a16="http://schemas.microsoft.com/office/drawing/2014/main" id="{9A794AFA-D523-4A66-BFFA-5CE53CB42DC0}"/>
              </a:ext>
            </a:extLst>
          </p:cNvPr>
          <p:cNvSpPr>
            <a:spLocks noGrp="1"/>
          </p:cNvSpPr>
          <p:nvPr>
            <p:ph type="title"/>
          </p:nvPr>
        </p:nvSpPr>
        <p:spPr/>
        <p:txBody>
          <a:bodyPr/>
          <a:lstStyle/>
          <a:p>
            <a:r>
              <a:rPr lang="en-US" b="1" i="0" dirty="0">
                <a:solidFill>
                  <a:srgbClr val="201645"/>
                </a:solidFill>
                <a:effectLst/>
                <a:latin typeface="Calibri" panose="020F0502020204030204" pitchFamily="34" charset="0"/>
              </a:rPr>
              <a:t>Placements</a:t>
            </a:r>
            <a:endParaRPr lang="en-AU" dirty="0"/>
          </a:p>
        </p:txBody>
      </p:sp>
      <p:sp>
        <p:nvSpPr>
          <p:cNvPr id="4" name="Slide Number Placeholder 3">
            <a:extLst>
              <a:ext uri="{FF2B5EF4-FFF2-40B4-BE49-F238E27FC236}">
                <a16:creationId xmlns:a16="http://schemas.microsoft.com/office/drawing/2014/main" id="{3EFEFCC1-4CB1-4B06-B8B1-1643805143E9}"/>
              </a:ext>
            </a:extLst>
          </p:cNvPr>
          <p:cNvSpPr>
            <a:spLocks noGrp="1"/>
          </p:cNvSpPr>
          <p:nvPr>
            <p:ph type="sldNum" sz="quarter" idx="12"/>
          </p:nvPr>
        </p:nvSpPr>
        <p:spPr/>
        <p:txBody>
          <a:bodyPr/>
          <a:lstStyle/>
          <a:p>
            <a:fld id="{6AA10EC0-CC52-A246-A2C3-81389B6F8C64}" type="slidenum">
              <a:rPr lang="en-US" smtClean="0"/>
              <a:pPr/>
              <a:t>15</a:t>
            </a:fld>
            <a:endParaRPr lang="en-US"/>
          </a:p>
        </p:txBody>
      </p:sp>
    </p:spTree>
    <p:extLst>
      <p:ext uri="{BB962C8B-B14F-4D97-AF65-F5344CB8AC3E}">
        <p14:creationId xmlns:p14="http://schemas.microsoft.com/office/powerpoint/2010/main" val="2358971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B89019-B883-238B-232A-7B25C27612FE}"/>
              </a:ext>
            </a:extLst>
          </p:cNvPr>
          <p:cNvSpPr>
            <a:spLocks noGrp="1"/>
          </p:cNvSpPr>
          <p:nvPr>
            <p:ph sz="half" idx="13"/>
          </p:nvPr>
        </p:nvSpPr>
        <p:spPr/>
        <p:txBody>
          <a:bodyPr vert="horz" lIns="90000" tIns="45720" rIns="91440" bIns="45720" rtlCol="0" anchor="t">
            <a:normAutofit/>
          </a:bodyPr>
          <a:lstStyle/>
          <a:p>
            <a:pPr marL="269875" indent="-269875"/>
            <a:r>
              <a:rPr lang="en-US" dirty="0">
                <a:cs typeface="Calibri Light"/>
              </a:rPr>
              <a:t>Last date to </a:t>
            </a:r>
            <a:r>
              <a:rPr lang="en-US" dirty="0" err="1">
                <a:cs typeface="Calibri Light"/>
              </a:rPr>
              <a:t>enrol</a:t>
            </a:r>
            <a:r>
              <a:rPr lang="en-US" dirty="0">
                <a:cs typeface="Calibri Light"/>
              </a:rPr>
              <a:t>: 15</a:t>
            </a:r>
            <a:r>
              <a:rPr lang="en-US" baseline="30000" dirty="0">
                <a:cs typeface="Calibri Light"/>
              </a:rPr>
              <a:t>th</a:t>
            </a:r>
            <a:r>
              <a:rPr lang="en-US" dirty="0">
                <a:cs typeface="Calibri Light"/>
              </a:rPr>
              <a:t> March 2024 </a:t>
            </a:r>
          </a:p>
          <a:p>
            <a:pPr marL="269875" indent="-269875"/>
            <a:r>
              <a:rPr lang="en-US" dirty="0">
                <a:cs typeface="Calibri Light"/>
              </a:rPr>
              <a:t>Census date: 25</a:t>
            </a:r>
            <a:r>
              <a:rPr lang="en-US" baseline="30000" dirty="0">
                <a:cs typeface="Calibri Light"/>
              </a:rPr>
              <a:t>th</a:t>
            </a:r>
            <a:r>
              <a:rPr lang="en-US" dirty="0">
                <a:cs typeface="Calibri Light"/>
              </a:rPr>
              <a:t> March 2024</a:t>
            </a:r>
          </a:p>
          <a:p>
            <a:pPr marL="269875" indent="-269875"/>
            <a:endParaRPr lang="en-US" dirty="0">
              <a:cs typeface="Calibri Light"/>
            </a:endParaRPr>
          </a:p>
        </p:txBody>
      </p:sp>
      <p:sp>
        <p:nvSpPr>
          <p:cNvPr id="3" name="Title 2">
            <a:extLst>
              <a:ext uri="{FF2B5EF4-FFF2-40B4-BE49-F238E27FC236}">
                <a16:creationId xmlns:a16="http://schemas.microsoft.com/office/drawing/2014/main" id="{FDEE833A-8F0C-78FA-CD7A-635899EBC299}"/>
              </a:ext>
            </a:extLst>
          </p:cNvPr>
          <p:cNvSpPr>
            <a:spLocks noGrp="1"/>
          </p:cNvSpPr>
          <p:nvPr>
            <p:ph type="title"/>
          </p:nvPr>
        </p:nvSpPr>
        <p:spPr/>
        <p:txBody>
          <a:bodyPr/>
          <a:lstStyle/>
          <a:p>
            <a:r>
              <a:rPr lang="en-US">
                <a:cs typeface="Calibri"/>
              </a:rPr>
              <a:t>Important Dates / Don't forget!</a:t>
            </a:r>
            <a:endParaRPr lang="en-US"/>
          </a:p>
        </p:txBody>
      </p:sp>
      <p:sp>
        <p:nvSpPr>
          <p:cNvPr id="4" name="Slide Number Placeholder 3">
            <a:extLst>
              <a:ext uri="{FF2B5EF4-FFF2-40B4-BE49-F238E27FC236}">
                <a16:creationId xmlns:a16="http://schemas.microsoft.com/office/drawing/2014/main" id="{D42D64F7-943D-5C0D-4440-3723DB0382CD}"/>
              </a:ext>
            </a:extLst>
          </p:cNvPr>
          <p:cNvSpPr>
            <a:spLocks noGrp="1"/>
          </p:cNvSpPr>
          <p:nvPr>
            <p:ph type="sldNum" sz="quarter" idx="12"/>
          </p:nvPr>
        </p:nvSpPr>
        <p:spPr/>
        <p:txBody>
          <a:bodyPr/>
          <a:lstStyle/>
          <a:p>
            <a:fld id="{6AA10EC0-CC52-A246-A2C3-81389B6F8C64}" type="slidenum">
              <a:rPr lang="en-US" smtClean="0"/>
              <a:pPr/>
              <a:t>16</a:t>
            </a:fld>
            <a:endParaRPr lang="en-US"/>
          </a:p>
        </p:txBody>
      </p:sp>
    </p:spTree>
    <p:extLst>
      <p:ext uri="{BB962C8B-B14F-4D97-AF65-F5344CB8AC3E}">
        <p14:creationId xmlns:p14="http://schemas.microsoft.com/office/powerpoint/2010/main" val="2446792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466B5C-7230-4FAA-9136-26B424CA3442}"/>
              </a:ext>
            </a:extLst>
          </p:cNvPr>
          <p:cNvSpPr>
            <a:spLocks noGrp="1"/>
          </p:cNvSpPr>
          <p:nvPr>
            <p:ph sz="half" idx="13"/>
          </p:nvPr>
        </p:nvSpPr>
        <p:spPr/>
        <p:txBody>
          <a:bodyPr vert="horz" lIns="90000" tIns="45720" rIns="91440" bIns="45720" rtlCol="0" anchor="t">
            <a:normAutofit/>
          </a:bodyPr>
          <a:lstStyle/>
          <a:p>
            <a:pPr marL="269875" indent="-269875" algn="l" rtl="0" fontAlgn="base"/>
            <a:r>
              <a:rPr lang="en-US" b="0" i="0" u="none" strike="noStrike" dirty="0">
                <a:solidFill>
                  <a:srgbClr val="000000"/>
                </a:solidFill>
                <a:effectLst/>
                <a:latin typeface="Calibri Light"/>
                <a:cs typeface="Calibri Light"/>
              </a:rPr>
              <a:t>Course-related inquiries:</a:t>
            </a:r>
            <a:r>
              <a:rPr lang="en-US" b="0" i="0" dirty="0">
                <a:solidFill>
                  <a:srgbClr val="000000"/>
                </a:solidFill>
                <a:effectLst/>
                <a:latin typeface="Calibri Light"/>
                <a:cs typeface="Calibri Light"/>
              </a:rPr>
              <a:t>​ Contact course coordinator </a:t>
            </a:r>
          </a:p>
          <a:p>
            <a:pPr marL="269875" indent="-269875" algn="l" rtl="0" fontAlgn="base"/>
            <a:r>
              <a:rPr lang="en-US" b="0" i="0" u="none" strike="noStrike" dirty="0">
                <a:solidFill>
                  <a:srgbClr val="000000"/>
                </a:solidFill>
                <a:effectLst/>
                <a:latin typeface="Calibri Light"/>
                <a:cs typeface="Calibri Light"/>
              </a:rPr>
              <a:t>Email:</a:t>
            </a:r>
            <a:r>
              <a:rPr lang="en-US" b="0" i="0" dirty="0">
                <a:solidFill>
                  <a:srgbClr val="000000"/>
                </a:solidFill>
                <a:effectLst/>
                <a:latin typeface="Calibri Light"/>
                <a:cs typeface="Calibri Light"/>
              </a:rPr>
              <a:t>​ debajyoti.chakrabarty@cdu.edu.au</a:t>
            </a:r>
          </a:p>
          <a:p>
            <a:pPr marL="269875" indent="-269875" fontAlgn="base"/>
            <a:r>
              <a:rPr lang="en-US" b="0" i="0" u="none" strike="noStrike" dirty="0">
                <a:solidFill>
                  <a:srgbClr val="000000"/>
                </a:solidFill>
                <a:effectLst/>
                <a:latin typeface="Calibri Light"/>
                <a:cs typeface="Calibri Light"/>
              </a:rPr>
              <a:t>Phone:</a:t>
            </a:r>
            <a:r>
              <a:rPr lang="en-US" b="0" i="0" dirty="0">
                <a:solidFill>
                  <a:srgbClr val="000000"/>
                </a:solidFill>
                <a:effectLst/>
                <a:latin typeface="Calibri Light"/>
                <a:cs typeface="Calibri Light"/>
              </a:rPr>
              <a:t>​ 02 8047 4117</a:t>
            </a:r>
            <a:endParaRPr lang="en-US" b="0" i="0" dirty="0">
              <a:solidFill>
                <a:srgbClr val="000000"/>
              </a:solidFill>
              <a:effectLst/>
              <a:latin typeface="Segoe UI" panose="020B0502040204020203" pitchFamily="34" charset="0"/>
              <a:cs typeface="Segoe UI" panose="020B0502040204020203" pitchFamily="34" charset="0"/>
            </a:endParaRPr>
          </a:p>
          <a:p>
            <a:pPr marL="269875" indent="-269875" algn="l" rtl="0" fontAlgn="base"/>
            <a:r>
              <a:rPr lang="en-US" b="0" i="0" u="none" strike="noStrike" dirty="0">
                <a:solidFill>
                  <a:srgbClr val="000000"/>
                </a:solidFill>
                <a:effectLst/>
                <a:latin typeface="Calibri Light"/>
                <a:cs typeface="Calibri Light"/>
              </a:rPr>
              <a:t>All other support:</a:t>
            </a:r>
            <a:r>
              <a:rPr lang="en-US" b="0" i="0" dirty="0">
                <a:solidFill>
                  <a:srgbClr val="000000"/>
                </a:solidFill>
                <a:effectLst/>
                <a:latin typeface="Calibri Light"/>
                <a:cs typeface="Calibri Light"/>
              </a:rPr>
              <a:t>​</a:t>
            </a:r>
          </a:p>
          <a:p>
            <a:pPr marL="269875" indent="-269875" algn="l" rtl="0" fontAlgn="base"/>
            <a:r>
              <a:rPr lang="en-AU" b="0" i="0" u="sng" strike="noStrike" dirty="0">
                <a:solidFill>
                  <a:srgbClr val="201545"/>
                </a:solidFill>
                <a:effectLst/>
                <a:latin typeface="Calibri Light"/>
                <a:cs typeface="Calibri Light"/>
                <a:hlinkClick r:id="rId2"/>
              </a:rPr>
              <a:t>https://www.cdu.edu.au/current-students</a:t>
            </a:r>
            <a:endParaRPr lang="en-AU" b="0" i="0" dirty="0">
              <a:solidFill>
                <a:srgbClr val="000000"/>
              </a:solidFill>
              <a:effectLst/>
              <a:latin typeface="Calibri Light"/>
              <a:cs typeface="Calibri Light"/>
            </a:endParaRPr>
          </a:p>
          <a:p>
            <a:pPr marL="0" indent="0">
              <a:buNone/>
            </a:pPr>
            <a:endParaRPr lang="en-AU" dirty="0"/>
          </a:p>
        </p:txBody>
      </p:sp>
      <p:sp>
        <p:nvSpPr>
          <p:cNvPr id="3" name="Title 2">
            <a:extLst>
              <a:ext uri="{FF2B5EF4-FFF2-40B4-BE49-F238E27FC236}">
                <a16:creationId xmlns:a16="http://schemas.microsoft.com/office/drawing/2014/main" id="{9F3F3D92-4783-4036-8C15-9372344EF484}"/>
              </a:ext>
            </a:extLst>
          </p:cNvPr>
          <p:cNvSpPr>
            <a:spLocks noGrp="1"/>
          </p:cNvSpPr>
          <p:nvPr>
            <p:ph type="title"/>
          </p:nvPr>
        </p:nvSpPr>
        <p:spPr/>
        <p:txBody>
          <a:bodyPr/>
          <a:lstStyle/>
          <a:p>
            <a:r>
              <a:rPr lang="en-US" b="1" i="0">
                <a:solidFill>
                  <a:srgbClr val="201645"/>
                </a:solidFill>
                <a:effectLst/>
                <a:latin typeface="Calibri" panose="020F0502020204030204" pitchFamily="34" charset="0"/>
              </a:rPr>
              <a:t>How to get support</a:t>
            </a:r>
            <a:endParaRPr lang="en-AU"/>
          </a:p>
        </p:txBody>
      </p:sp>
      <p:sp>
        <p:nvSpPr>
          <p:cNvPr id="4" name="Slide Number Placeholder 3">
            <a:extLst>
              <a:ext uri="{FF2B5EF4-FFF2-40B4-BE49-F238E27FC236}">
                <a16:creationId xmlns:a16="http://schemas.microsoft.com/office/drawing/2014/main" id="{2196EF2B-8239-4A7F-8251-8EAE8D7A862B}"/>
              </a:ext>
            </a:extLst>
          </p:cNvPr>
          <p:cNvSpPr>
            <a:spLocks noGrp="1"/>
          </p:cNvSpPr>
          <p:nvPr>
            <p:ph type="sldNum" sz="quarter" idx="12"/>
          </p:nvPr>
        </p:nvSpPr>
        <p:spPr/>
        <p:txBody>
          <a:bodyPr/>
          <a:lstStyle/>
          <a:p>
            <a:fld id="{6AA10EC0-CC52-A246-A2C3-81389B6F8C64}" type="slidenum">
              <a:rPr lang="en-US" smtClean="0"/>
              <a:pPr/>
              <a:t>17</a:t>
            </a:fld>
            <a:endParaRPr lang="en-US"/>
          </a:p>
        </p:txBody>
      </p:sp>
    </p:spTree>
    <p:extLst>
      <p:ext uri="{BB962C8B-B14F-4D97-AF65-F5344CB8AC3E}">
        <p14:creationId xmlns:p14="http://schemas.microsoft.com/office/powerpoint/2010/main" val="3850761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466B5C-7230-4FAA-9136-26B424CA3442}"/>
              </a:ext>
            </a:extLst>
          </p:cNvPr>
          <p:cNvSpPr>
            <a:spLocks noGrp="1"/>
          </p:cNvSpPr>
          <p:nvPr>
            <p:ph sz="half" idx="13"/>
          </p:nvPr>
        </p:nvSpPr>
        <p:spPr/>
        <p:txBody>
          <a:bodyPr vert="horz" lIns="90000" tIns="45720" rIns="91440" bIns="45720" rtlCol="0" anchor="t">
            <a:normAutofit/>
          </a:bodyPr>
          <a:lstStyle/>
          <a:p>
            <a:pPr marL="683895" lvl="1" indent="-287655"/>
            <a:r>
              <a:rPr lang="en-US" dirty="0">
                <a:cs typeface="Calibri Light"/>
              </a:rPr>
              <a:t>Attendance and Time management  </a:t>
            </a:r>
          </a:p>
          <a:p>
            <a:pPr marL="683895" lvl="1" indent="-287655"/>
            <a:r>
              <a:rPr lang="en-US" dirty="0">
                <a:cs typeface="Calibri Light"/>
              </a:rPr>
              <a:t>Talk to your Classmates, Lecturer</a:t>
            </a:r>
          </a:p>
          <a:p>
            <a:pPr marL="683895" lvl="1" indent="-287655"/>
            <a:r>
              <a:rPr lang="en-US" dirty="0">
                <a:cs typeface="Calibri Light"/>
              </a:rPr>
              <a:t>Don’t be afraid to ask questions</a:t>
            </a:r>
          </a:p>
          <a:p>
            <a:pPr marL="396240" lvl="1" indent="0">
              <a:buNone/>
            </a:pPr>
            <a:endParaRPr lang="en-US" dirty="0">
              <a:cs typeface="Calibri Light"/>
            </a:endParaRPr>
          </a:p>
          <a:p>
            <a:pPr marL="396240" lvl="1" indent="0">
              <a:buNone/>
            </a:pPr>
            <a:endParaRPr lang="en-US" dirty="0">
              <a:highlight>
                <a:srgbClr val="FFFF00"/>
              </a:highlight>
              <a:cs typeface="Calibri Light" panose="020F0302020204030204"/>
            </a:endParaRPr>
          </a:p>
          <a:p>
            <a:pPr marL="0" indent="0">
              <a:buNone/>
            </a:pPr>
            <a:endParaRPr lang="en-AU" dirty="0">
              <a:cs typeface="Calibri Light" panose="020F0302020204030204"/>
            </a:endParaRPr>
          </a:p>
        </p:txBody>
      </p:sp>
      <p:sp>
        <p:nvSpPr>
          <p:cNvPr id="3" name="Title 2">
            <a:extLst>
              <a:ext uri="{FF2B5EF4-FFF2-40B4-BE49-F238E27FC236}">
                <a16:creationId xmlns:a16="http://schemas.microsoft.com/office/drawing/2014/main" id="{9F3F3D92-4783-4036-8C15-9372344EF484}"/>
              </a:ext>
            </a:extLst>
          </p:cNvPr>
          <p:cNvSpPr>
            <a:spLocks noGrp="1"/>
          </p:cNvSpPr>
          <p:nvPr>
            <p:ph type="title"/>
          </p:nvPr>
        </p:nvSpPr>
        <p:spPr/>
        <p:txBody>
          <a:bodyPr/>
          <a:lstStyle/>
          <a:p>
            <a:r>
              <a:rPr lang="en-US" dirty="0">
                <a:solidFill>
                  <a:srgbClr val="201645"/>
                </a:solidFill>
                <a:latin typeface="Calibri"/>
                <a:cs typeface="Calibri"/>
              </a:rPr>
              <a:t>Important tips  </a:t>
            </a:r>
            <a:endParaRPr lang="en-AU" dirty="0"/>
          </a:p>
        </p:txBody>
      </p:sp>
      <p:sp>
        <p:nvSpPr>
          <p:cNvPr id="4" name="Slide Number Placeholder 3">
            <a:extLst>
              <a:ext uri="{FF2B5EF4-FFF2-40B4-BE49-F238E27FC236}">
                <a16:creationId xmlns:a16="http://schemas.microsoft.com/office/drawing/2014/main" id="{2196EF2B-8239-4A7F-8251-8EAE8D7A862B}"/>
              </a:ext>
            </a:extLst>
          </p:cNvPr>
          <p:cNvSpPr>
            <a:spLocks noGrp="1"/>
          </p:cNvSpPr>
          <p:nvPr>
            <p:ph type="sldNum" sz="quarter" idx="12"/>
          </p:nvPr>
        </p:nvSpPr>
        <p:spPr/>
        <p:txBody>
          <a:bodyPr/>
          <a:lstStyle/>
          <a:p>
            <a:fld id="{6AA10EC0-CC52-A246-A2C3-81389B6F8C64}" type="slidenum">
              <a:rPr lang="en-US" smtClean="0"/>
              <a:pPr/>
              <a:t>18</a:t>
            </a:fld>
            <a:endParaRPr lang="en-US"/>
          </a:p>
        </p:txBody>
      </p:sp>
    </p:spTree>
    <p:extLst>
      <p:ext uri="{BB962C8B-B14F-4D97-AF65-F5344CB8AC3E}">
        <p14:creationId xmlns:p14="http://schemas.microsoft.com/office/powerpoint/2010/main" val="449289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4BF89B-089A-FE40-9477-DC2068363460}"/>
              </a:ext>
            </a:extLst>
          </p:cNvPr>
          <p:cNvSpPr>
            <a:spLocks noGrp="1"/>
          </p:cNvSpPr>
          <p:nvPr>
            <p:ph type="sldNum" sz="quarter" idx="12"/>
          </p:nvPr>
        </p:nvSpPr>
        <p:spPr/>
        <p:txBody>
          <a:bodyPr/>
          <a:lstStyle/>
          <a:p>
            <a:fld id="{6AA10EC0-CC52-A246-A2C3-81389B6F8C64}" type="slidenum">
              <a:rPr lang="en-US" smtClean="0"/>
              <a:pPr/>
              <a:t>2</a:t>
            </a:fld>
            <a:endParaRPr lang="en-US" dirty="0"/>
          </a:p>
        </p:txBody>
      </p:sp>
    </p:spTree>
    <p:extLst>
      <p:ext uri="{BB962C8B-B14F-4D97-AF65-F5344CB8AC3E}">
        <p14:creationId xmlns:p14="http://schemas.microsoft.com/office/powerpoint/2010/main" val="2083720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E9D0797-638E-CF49-8CBE-5D179A23E3C3}"/>
              </a:ext>
            </a:extLst>
          </p:cNvPr>
          <p:cNvSpPr>
            <a:spLocks noGrp="1"/>
          </p:cNvSpPr>
          <p:nvPr>
            <p:ph sz="half" idx="13"/>
          </p:nvPr>
        </p:nvSpPr>
        <p:spPr>
          <a:xfrm>
            <a:off x="2895601" y="1378864"/>
            <a:ext cx="5718590" cy="3398762"/>
          </a:xfrm>
        </p:spPr>
        <p:txBody>
          <a:bodyPr/>
          <a:lstStyle/>
          <a:p>
            <a:pPr marL="0" indent="0">
              <a:buNone/>
            </a:pPr>
            <a:r>
              <a:rPr lang="en-US" dirty="0"/>
              <a:t>Course Coordinator Postgraduate Business</a:t>
            </a:r>
          </a:p>
          <a:p>
            <a:pPr marL="0" indent="0">
              <a:buNone/>
            </a:pPr>
            <a:r>
              <a:rPr lang="en-US" dirty="0"/>
              <a:t>Email: debajyoti.chakrabarty@cdu.edu.au</a:t>
            </a:r>
          </a:p>
          <a:p>
            <a:pPr marL="0" indent="0">
              <a:buNone/>
            </a:pPr>
            <a:r>
              <a:rPr lang="en-US" dirty="0"/>
              <a:t>Phone: 02 8047 4117</a:t>
            </a:r>
          </a:p>
        </p:txBody>
      </p:sp>
      <p:sp>
        <p:nvSpPr>
          <p:cNvPr id="3" name="Slide Number Placeholder 2">
            <a:extLst>
              <a:ext uri="{FF2B5EF4-FFF2-40B4-BE49-F238E27FC236}">
                <a16:creationId xmlns:a16="http://schemas.microsoft.com/office/drawing/2014/main" id="{5E53B158-0EDD-9041-97BA-0CE1BAD91FD9}"/>
              </a:ext>
            </a:extLst>
          </p:cNvPr>
          <p:cNvSpPr>
            <a:spLocks noGrp="1"/>
          </p:cNvSpPr>
          <p:nvPr>
            <p:ph type="sldNum" sz="quarter" idx="12"/>
          </p:nvPr>
        </p:nvSpPr>
        <p:spPr/>
        <p:txBody>
          <a:bodyPr/>
          <a:lstStyle/>
          <a:p>
            <a:fld id="{6AA10EC0-CC52-A246-A2C3-81389B6F8C64}" type="slidenum">
              <a:rPr lang="en-US" smtClean="0"/>
              <a:pPr/>
              <a:t>3</a:t>
            </a:fld>
            <a:endParaRPr lang="en-US" dirty="0"/>
          </a:p>
        </p:txBody>
      </p:sp>
      <p:sp>
        <p:nvSpPr>
          <p:cNvPr id="4" name="Title 3">
            <a:extLst>
              <a:ext uri="{FF2B5EF4-FFF2-40B4-BE49-F238E27FC236}">
                <a16:creationId xmlns:a16="http://schemas.microsoft.com/office/drawing/2014/main" id="{27F3AED9-2D83-8B4A-AC55-0A0C84F3EF76}"/>
              </a:ext>
            </a:extLst>
          </p:cNvPr>
          <p:cNvSpPr>
            <a:spLocks noGrp="1"/>
          </p:cNvSpPr>
          <p:nvPr>
            <p:ph type="title"/>
          </p:nvPr>
        </p:nvSpPr>
        <p:spPr/>
        <p:txBody>
          <a:bodyPr/>
          <a:lstStyle/>
          <a:p>
            <a:r>
              <a:rPr lang="en-US" i="1" dirty="0" err="1"/>
              <a:t>Dr</a:t>
            </a:r>
            <a:r>
              <a:rPr lang="en-US" i="1" dirty="0"/>
              <a:t> Debajyoti Chakrabarty</a:t>
            </a:r>
            <a:endParaRPr lang="en-US" dirty="0"/>
          </a:p>
        </p:txBody>
      </p:sp>
      <p:pic>
        <p:nvPicPr>
          <p:cNvPr id="6" name="Picture 5">
            <a:extLst>
              <a:ext uri="{FF2B5EF4-FFF2-40B4-BE49-F238E27FC236}">
                <a16:creationId xmlns:a16="http://schemas.microsoft.com/office/drawing/2014/main" id="{7811A493-BFE2-4DCC-9802-8E5BCFC98BE4}"/>
              </a:ext>
            </a:extLst>
          </p:cNvPr>
          <p:cNvPicPr>
            <a:picLocks noChangeAspect="1"/>
          </p:cNvPicPr>
          <p:nvPr/>
        </p:nvPicPr>
        <p:blipFill>
          <a:blip r:embed="rId3"/>
          <a:stretch>
            <a:fillRect/>
          </a:stretch>
        </p:blipFill>
        <p:spPr>
          <a:xfrm>
            <a:off x="487507" y="1113991"/>
            <a:ext cx="2266950" cy="3400425"/>
          </a:xfrm>
          <a:prstGeom prst="rect">
            <a:avLst/>
          </a:prstGeom>
        </p:spPr>
      </p:pic>
    </p:spTree>
    <p:extLst>
      <p:ext uri="{BB962C8B-B14F-4D97-AF65-F5344CB8AC3E}">
        <p14:creationId xmlns:p14="http://schemas.microsoft.com/office/powerpoint/2010/main" val="900508455"/>
      </p:ext>
    </p:extLst>
  </p:cSld>
  <p:clrMapOvr>
    <a:masterClrMapping/>
  </p:clrMapOvr>
  <mc:AlternateContent xmlns:mc="http://schemas.openxmlformats.org/markup-compatibility/2006" xmlns:p14="http://schemas.microsoft.com/office/powerpoint/2010/main">
    <mc:Choice Requires="p14">
      <p:transition spd="slow" p14:dur="2000" advTm="42062"/>
    </mc:Choice>
    <mc:Fallback xmlns="">
      <p:transition spd="slow" advTm="4206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F1F1A9-D6FA-46E8-A2DB-C15175F3AA70}"/>
              </a:ext>
            </a:extLst>
          </p:cNvPr>
          <p:cNvSpPr>
            <a:spLocks noGrp="1"/>
          </p:cNvSpPr>
          <p:nvPr>
            <p:ph sz="half" idx="13"/>
          </p:nvPr>
        </p:nvSpPr>
        <p:spPr/>
        <p:txBody>
          <a:bodyPr/>
          <a:lstStyle/>
          <a:p>
            <a:pPr marL="0" indent="0" algn="l" rtl="0" fontAlgn="base">
              <a:buNone/>
            </a:pPr>
            <a:r>
              <a:rPr lang="en-AU" b="1" i="0" u="none" strike="noStrike" dirty="0">
                <a:solidFill>
                  <a:srgbClr val="000000"/>
                </a:solidFill>
                <a:effectLst/>
                <a:latin typeface="Calibri Light" panose="020F0302020204030204" pitchFamily="34" charset="0"/>
              </a:rPr>
              <a:t>www</a:t>
            </a:r>
            <a:r>
              <a:rPr lang="en-AU" b="0" i="0" u="none" strike="noStrike" dirty="0">
                <a:solidFill>
                  <a:srgbClr val="000000"/>
                </a:solidFill>
                <a:effectLst/>
                <a:latin typeface="Calibri Light" panose="020F0302020204030204" pitchFamily="34" charset="0"/>
              </a:rPr>
              <a:t>: https://www.cdu.edu.au/student-central</a:t>
            </a:r>
            <a:r>
              <a:rPr lang="en-US" b="0" i="0" dirty="0">
                <a:solidFill>
                  <a:srgbClr val="000000"/>
                </a:solidFill>
                <a:effectLst/>
                <a:latin typeface="Calibri Light" panose="020F0302020204030204" pitchFamily="34" charset="0"/>
              </a:rPr>
              <a:t>​</a:t>
            </a:r>
            <a:endParaRPr lang="en-US" b="0" i="0" dirty="0">
              <a:solidFill>
                <a:srgbClr val="000000"/>
              </a:solidFill>
              <a:effectLst/>
              <a:latin typeface="Segoe UI" panose="020B0502040204020203" pitchFamily="34" charset="0"/>
            </a:endParaRPr>
          </a:p>
          <a:p>
            <a:pPr marL="0" indent="0" algn="l" rtl="0" fontAlgn="base">
              <a:buNone/>
            </a:pPr>
            <a:r>
              <a:rPr lang="en-GB" b="1" i="0" u="none" strike="noStrike" dirty="0">
                <a:solidFill>
                  <a:srgbClr val="000000"/>
                </a:solidFill>
                <a:effectLst/>
                <a:latin typeface="Calibri Light" panose="020F0302020204030204" pitchFamily="34" charset="0"/>
              </a:rPr>
              <a:t>E:</a:t>
            </a:r>
            <a:r>
              <a:rPr lang="en-GB" b="0" i="0" u="none" strike="noStrike" dirty="0">
                <a:solidFill>
                  <a:srgbClr val="000000"/>
                </a:solidFill>
                <a:effectLst/>
                <a:latin typeface="Calibri Light" panose="020F0302020204030204" pitchFamily="34" charset="0"/>
              </a:rPr>
              <a:t> student.central@cdu.edu.au</a:t>
            </a:r>
            <a:r>
              <a:rPr lang="en-AU" b="0" i="0" dirty="0">
                <a:solidFill>
                  <a:srgbClr val="000000"/>
                </a:solidFill>
                <a:effectLst/>
                <a:latin typeface="Calibri Light" panose="020F0302020204030204" pitchFamily="34" charset="0"/>
              </a:rPr>
              <a:t>​</a:t>
            </a:r>
            <a:br>
              <a:rPr lang="en-AU" b="0" i="0" dirty="0">
                <a:solidFill>
                  <a:srgbClr val="000000"/>
                </a:solidFill>
                <a:effectLst/>
                <a:latin typeface="Calibri Light" panose="020F0302020204030204" pitchFamily="34" charset="0"/>
              </a:rPr>
            </a:br>
            <a:r>
              <a:rPr lang="en-GB" b="1" i="0" u="none" strike="noStrike" dirty="0">
                <a:solidFill>
                  <a:srgbClr val="000000"/>
                </a:solidFill>
                <a:effectLst/>
                <a:latin typeface="Calibri Light" panose="020F0302020204030204" pitchFamily="34" charset="0"/>
              </a:rPr>
              <a:t>FAQs:</a:t>
            </a:r>
            <a:r>
              <a:rPr lang="en-GB" b="0" i="0" u="none" strike="noStrike" dirty="0">
                <a:solidFill>
                  <a:srgbClr val="000000"/>
                </a:solidFill>
                <a:effectLst/>
                <a:latin typeface="Calibri Light" panose="020F0302020204030204" pitchFamily="34" charset="0"/>
              </a:rPr>
              <a:t> Ask CDU</a:t>
            </a:r>
            <a:r>
              <a:rPr lang="en-AU" b="0" i="0" dirty="0">
                <a:solidFill>
                  <a:srgbClr val="000000"/>
                </a:solidFill>
                <a:effectLst/>
                <a:latin typeface="Calibri Light" panose="020F0302020204030204" pitchFamily="34" charset="0"/>
              </a:rPr>
              <a:t>​</a:t>
            </a:r>
            <a:br>
              <a:rPr lang="en-AU" b="0" i="0" dirty="0">
                <a:solidFill>
                  <a:srgbClr val="000000"/>
                </a:solidFill>
                <a:effectLst/>
                <a:latin typeface="Calibri Light" panose="020F0302020204030204" pitchFamily="34" charset="0"/>
              </a:rPr>
            </a:br>
            <a:r>
              <a:rPr lang="en-GB" b="1" i="0" u="none" strike="noStrike" dirty="0">
                <a:solidFill>
                  <a:srgbClr val="000000"/>
                </a:solidFill>
                <a:effectLst/>
                <a:latin typeface="Calibri Light" panose="020F0302020204030204" pitchFamily="34" charset="0"/>
              </a:rPr>
              <a:t>1800 061 963 (</a:t>
            </a:r>
            <a:r>
              <a:rPr lang="en-GB" b="1" i="0" u="none" strike="noStrike" dirty="0" err="1">
                <a:solidFill>
                  <a:srgbClr val="000000"/>
                </a:solidFill>
                <a:effectLst/>
                <a:latin typeface="Calibri Light" panose="020F0302020204030204" pitchFamily="34" charset="0"/>
              </a:rPr>
              <a:t>freecall</a:t>
            </a:r>
            <a:r>
              <a:rPr lang="en-GB" b="1" i="0" u="none" strike="noStrike" dirty="0">
                <a:solidFill>
                  <a:srgbClr val="000000"/>
                </a:solidFill>
                <a:effectLst/>
                <a:latin typeface="Calibri Light" panose="020F0302020204030204" pitchFamily="34" charset="0"/>
              </a:rPr>
              <a:t>)</a:t>
            </a:r>
            <a:r>
              <a:rPr lang="en-AU" b="0" i="0" dirty="0">
                <a:solidFill>
                  <a:srgbClr val="000000"/>
                </a:solidFill>
                <a:effectLst/>
                <a:latin typeface="Calibri Light" panose="020F0302020204030204" pitchFamily="34" charset="0"/>
              </a:rPr>
              <a:t>​</a:t>
            </a:r>
            <a:br>
              <a:rPr lang="en-AU" b="0" i="0" dirty="0">
                <a:solidFill>
                  <a:srgbClr val="000000"/>
                </a:solidFill>
                <a:effectLst/>
                <a:latin typeface="Calibri Light" panose="020F0302020204030204" pitchFamily="34" charset="0"/>
              </a:rPr>
            </a:br>
            <a:r>
              <a:rPr lang="en-GB" b="1" i="0" u="none" strike="noStrike" dirty="0">
                <a:solidFill>
                  <a:srgbClr val="000000"/>
                </a:solidFill>
                <a:effectLst/>
                <a:latin typeface="Calibri Light" panose="020F0302020204030204" pitchFamily="34" charset="0"/>
              </a:rPr>
              <a:t>Mon - Thurs:</a:t>
            </a:r>
            <a:r>
              <a:rPr lang="en-GB" b="0" i="0" u="none" strike="noStrike" dirty="0">
                <a:solidFill>
                  <a:srgbClr val="000000"/>
                </a:solidFill>
                <a:effectLst/>
                <a:latin typeface="Calibri Light" panose="020F0302020204030204" pitchFamily="34" charset="0"/>
              </a:rPr>
              <a:t> 8:30am - 4pm</a:t>
            </a:r>
            <a:r>
              <a:rPr lang="en-AU" b="0" i="0" dirty="0">
                <a:solidFill>
                  <a:srgbClr val="000000"/>
                </a:solidFill>
                <a:effectLst/>
                <a:latin typeface="Calibri Light" panose="020F0302020204030204" pitchFamily="34" charset="0"/>
              </a:rPr>
              <a:t>​</a:t>
            </a:r>
            <a:br>
              <a:rPr lang="en-AU" b="0" i="0" dirty="0">
                <a:solidFill>
                  <a:srgbClr val="000000"/>
                </a:solidFill>
                <a:effectLst/>
                <a:latin typeface="Calibri Light" panose="020F0302020204030204" pitchFamily="34" charset="0"/>
              </a:rPr>
            </a:br>
            <a:r>
              <a:rPr lang="en-GB" b="1" i="0" u="none" strike="noStrike" dirty="0">
                <a:solidFill>
                  <a:srgbClr val="000000"/>
                </a:solidFill>
                <a:effectLst/>
                <a:latin typeface="Calibri Light" panose="020F0302020204030204" pitchFamily="34" charset="0"/>
              </a:rPr>
              <a:t>Friday:</a:t>
            </a:r>
            <a:r>
              <a:rPr lang="en-GB" b="0" i="0" u="none" strike="noStrike" dirty="0">
                <a:solidFill>
                  <a:srgbClr val="000000"/>
                </a:solidFill>
                <a:effectLst/>
                <a:latin typeface="Calibri Light" panose="020F0302020204030204" pitchFamily="34" charset="0"/>
              </a:rPr>
              <a:t> 8:30am - 3pm</a:t>
            </a:r>
            <a:endParaRPr lang="en-AU" b="0" i="0" dirty="0">
              <a:solidFill>
                <a:srgbClr val="000000"/>
              </a:solidFill>
              <a:effectLst/>
              <a:latin typeface="Segoe UI" panose="020B0502040204020203" pitchFamily="34" charset="0"/>
            </a:endParaRPr>
          </a:p>
          <a:p>
            <a:endParaRPr lang="en-AU" dirty="0"/>
          </a:p>
        </p:txBody>
      </p:sp>
      <p:sp>
        <p:nvSpPr>
          <p:cNvPr id="3" name="Title 2">
            <a:extLst>
              <a:ext uri="{FF2B5EF4-FFF2-40B4-BE49-F238E27FC236}">
                <a16:creationId xmlns:a16="http://schemas.microsoft.com/office/drawing/2014/main" id="{E85D47AB-5AB4-4ED8-8374-28B35278FD30}"/>
              </a:ext>
            </a:extLst>
          </p:cNvPr>
          <p:cNvSpPr>
            <a:spLocks noGrp="1"/>
          </p:cNvSpPr>
          <p:nvPr>
            <p:ph type="title"/>
          </p:nvPr>
        </p:nvSpPr>
        <p:spPr/>
        <p:txBody>
          <a:bodyPr/>
          <a:lstStyle/>
          <a:p>
            <a:r>
              <a:rPr lang="en-US" b="1" i="0" dirty="0">
                <a:solidFill>
                  <a:srgbClr val="201645"/>
                </a:solidFill>
                <a:effectLst/>
                <a:latin typeface="Calibri" panose="020F0502020204030204" pitchFamily="34" charset="0"/>
              </a:rPr>
              <a:t>Student Central</a:t>
            </a:r>
            <a:endParaRPr lang="en-AU" dirty="0"/>
          </a:p>
        </p:txBody>
      </p:sp>
      <p:sp>
        <p:nvSpPr>
          <p:cNvPr id="4" name="Slide Number Placeholder 3">
            <a:extLst>
              <a:ext uri="{FF2B5EF4-FFF2-40B4-BE49-F238E27FC236}">
                <a16:creationId xmlns:a16="http://schemas.microsoft.com/office/drawing/2014/main" id="{2B079314-469C-447D-AB81-3DA486DDD430}"/>
              </a:ext>
            </a:extLst>
          </p:cNvPr>
          <p:cNvSpPr>
            <a:spLocks noGrp="1"/>
          </p:cNvSpPr>
          <p:nvPr>
            <p:ph type="sldNum" sz="quarter" idx="12"/>
          </p:nvPr>
        </p:nvSpPr>
        <p:spPr/>
        <p:txBody>
          <a:bodyPr/>
          <a:lstStyle/>
          <a:p>
            <a:fld id="{6AA10EC0-CC52-A246-A2C3-81389B6F8C64}" type="slidenum">
              <a:rPr lang="en-US" smtClean="0"/>
              <a:pPr/>
              <a:t>4</a:t>
            </a:fld>
            <a:endParaRPr lang="en-US" dirty="0"/>
          </a:p>
        </p:txBody>
      </p:sp>
    </p:spTree>
    <p:extLst>
      <p:ext uri="{BB962C8B-B14F-4D97-AF65-F5344CB8AC3E}">
        <p14:creationId xmlns:p14="http://schemas.microsoft.com/office/powerpoint/2010/main" val="2810269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0373268-7A25-FFD7-C260-D8BC65D8A689}"/>
              </a:ext>
            </a:extLst>
          </p:cNvPr>
          <p:cNvSpPr>
            <a:spLocks noGrp="1"/>
          </p:cNvSpPr>
          <p:nvPr>
            <p:ph sz="half" idx="13"/>
          </p:nvPr>
        </p:nvSpPr>
        <p:spPr/>
        <p:txBody>
          <a:bodyPr vert="horz" lIns="90000" tIns="45720" rIns="91440" bIns="45720" rtlCol="0" anchor="t">
            <a:normAutofit/>
          </a:bodyPr>
          <a:lstStyle/>
          <a:p>
            <a:pPr marL="0" indent="0">
              <a:buNone/>
            </a:pPr>
            <a:r>
              <a:rPr lang="en-AU" dirty="0">
                <a:ea typeface="+mj-lt"/>
                <a:cs typeface="+mj-lt"/>
              </a:rPr>
              <a:t>Our industry-focused MBA courses help you develop business skills to run organisations of all sizes that operate profitably and in a manner that supports society, the economy, and the environment. You will study units focusing on sustainable enterprise, design thinking for sustainable innovation, economics, global market and sustainability strategy, business analytics and management. </a:t>
            </a:r>
            <a:endParaRPr lang="en-US" dirty="0">
              <a:highlight>
                <a:srgbClr val="FFFF00"/>
              </a:highlight>
              <a:cs typeface="Calibri Light"/>
            </a:endParaRPr>
          </a:p>
          <a:p>
            <a:pPr marL="269875" indent="-269875"/>
            <a:endParaRPr lang="en-US" dirty="0">
              <a:cs typeface="Calibri Light"/>
            </a:endParaRPr>
          </a:p>
        </p:txBody>
      </p:sp>
      <p:sp>
        <p:nvSpPr>
          <p:cNvPr id="3" name="Title 2">
            <a:extLst>
              <a:ext uri="{FF2B5EF4-FFF2-40B4-BE49-F238E27FC236}">
                <a16:creationId xmlns:a16="http://schemas.microsoft.com/office/drawing/2014/main" id="{DEB1BDA4-9B7A-F854-DE51-249CCCC0D3C4}"/>
              </a:ext>
            </a:extLst>
          </p:cNvPr>
          <p:cNvSpPr>
            <a:spLocks noGrp="1"/>
          </p:cNvSpPr>
          <p:nvPr>
            <p:ph type="title"/>
          </p:nvPr>
        </p:nvSpPr>
        <p:spPr/>
        <p:txBody>
          <a:bodyPr/>
          <a:lstStyle/>
          <a:p>
            <a:r>
              <a:rPr lang="en-US">
                <a:ea typeface="+mn-lt"/>
                <a:cs typeface="+mn-lt"/>
              </a:rPr>
              <a:t>Course Aim</a:t>
            </a:r>
            <a:endParaRPr lang="en-US"/>
          </a:p>
        </p:txBody>
      </p:sp>
      <p:sp>
        <p:nvSpPr>
          <p:cNvPr id="4" name="Slide Number Placeholder 3">
            <a:extLst>
              <a:ext uri="{FF2B5EF4-FFF2-40B4-BE49-F238E27FC236}">
                <a16:creationId xmlns:a16="http://schemas.microsoft.com/office/drawing/2014/main" id="{0540F744-52E0-B410-690B-12DFF14EE5C7}"/>
              </a:ext>
            </a:extLst>
          </p:cNvPr>
          <p:cNvSpPr>
            <a:spLocks noGrp="1"/>
          </p:cNvSpPr>
          <p:nvPr>
            <p:ph type="sldNum" sz="quarter" idx="12"/>
          </p:nvPr>
        </p:nvSpPr>
        <p:spPr/>
        <p:txBody>
          <a:bodyPr/>
          <a:lstStyle/>
          <a:p>
            <a:fld id="{6AA10EC0-CC52-A246-A2C3-81389B6F8C64}" type="slidenum">
              <a:rPr lang="en-US" smtClean="0"/>
              <a:pPr/>
              <a:t>5</a:t>
            </a:fld>
            <a:endParaRPr lang="en-US"/>
          </a:p>
        </p:txBody>
      </p:sp>
    </p:spTree>
    <p:extLst>
      <p:ext uri="{BB962C8B-B14F-4D97-AF65-F5344CB8AC3E}">
        <p14:creationId xmlns:p14="http://schemas.microsoft.com/office/powerpoint/2010/main" val="4192719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D947A0-8B4B-46FD-9C90-EF4150B87E2C}"/>
              </a:ext>
            </a:extLst>
          </p:cNvPr>
          <p:cNvSpPr>
            <a:spLocks noGrp="1"/>
          </p:cNvSpPr>
          <p:nvPr>
            <p:ph sz="half" idx="13"/>
          </p:nvPr>
        </p:nvSpPr>
        <p:spPr/>
        <p:txBody>
          <a:bodyPr>
            <a:normAutofit fontScale="92500" lnSpcReduction="10000"/>
          </a:bodyPr>
          <a:lstStyle/>
          <a:p>
            <a:pPr algn="l" rtl="0" fontAlgn="base"/>
            <a:r>
              <a:rPr lang="en-AU" b="0" i="0" u="none" strike="noStrike" dirty="0">
                <a:solidFill>
                  <a:srgbClr val="000000"/>
                </a:solidFill>
                <a:effectLst/>
              </a:rPr>
              <a:t>Apply business knowledge, principles and theories to develop profitable and sustainable local and global organisations. </a:t>
            </a:r>
          </a:p>
          <a:p>
            <a:pPr algn="l" rtl="0" fontAlgn="base"/>
            <a:r>
              <a:rPr lang="en-AU" b="0" i="0" dirty="0">
                <a:solidFill>
                  <a:srgbClr val="000000"/>
                </a:solidFill>
                <a:effectLst/>
              </a:rPr>
              <a:t>Apply business research skills to identify complex organisational challenges in a global sustainability context.</a:t>
            </a:r>
          </a:p>
          <a:p>
            <a:pPr algn="l" rtl="0" fontAlgn="base"/>
            <a:r>
              <a:rPr lang="en-AU" b="0" i="0" dirty="0">
                <a:solidFill>
                  <a:srgbClr val="000000"/>
                </a:solidFill>
                <a:effectLst/>
              </a:rPr>
              <a:t>Develop organisational strategies for managing threats and taking advantage of market opportunities while optimising sustainability outcomes.</a:t>
            </a:r>
          </a:p>
          <a:p>
            <a:pPr fontAlgn="base"/>
            <a:r>
              <a:rPr lang="en-AU" b="0" i="0" dirty="0">
                <a:solidFill>
                  <a:srgbClr val="000000"/>
                </a:solidFill>
                <a:effectLst/>
              </a:rPr>
              <a:t>Communicate effectively with a range of internal and external stakeholders.</a:t>
            </a:r>
            <a:endParaRPr lang="en-US" b="0" i="0" dirty="0">
              <a:solidFill>
                <a:srgbClr val="000000"/>
              </a:solidFill>
              <a:effectLst/>
            </a:endParaRPr>
          </a:p>
          <a:p>
            <a:pPr marL="0" indent="0">
              <a:buNone/>
            </a:pPr>
            <a:endParaRPr lang="en-AU" dirty="0"/>
          </a:p>
        </p:txBody>
      </p:sp>
      <p:sp>
        <p:nvSpPr>
          <p:cNvPr id="3" name="Title 2">
            <a:extLst>
              <a:ext uri="{FF2B5EF4-FFF2-40B4-BE49-F238E27FC236}">
                <a16:creationId xmlns:a16="http://schemas.microsoft.com/office/drawing/2014/main" id="{6A99EEC1-5131-49E8-9092-6355D4996C1A}"/>
              </a:ext>
            </a:extLst>
          </p:cNvPr>
          <p:cNvSpPr>
            <a:spLocks noGrp="1"/>
          </p:cNvSpPr>
          <p:nvPr>
            <p:ph type="title"/>
          </p:nvPr>
        </p:nvSpPr>
        <p:spPr/>
        <p:txBody>
          <a:bodyPr/>
          <a:lstStyle/>
          <a:p>
            <a:r>
              <a:rPr lang="en-US" b="1" i="0">
                <a:solidFill>
                  <a:srgbClr val="201645"/>
                </a:solidFill>
                <a:effectLst/>
                <a:latin typeface="Calibri" panose="020F0502020204030204" pitchFamily="34" charset="0"/>
              </a:rPr>
              <a:t>What you will learn</a:t>
            </a:r>
            <a:endParaRPr lang="en-AU"/>
          </a:p>
        </p:txBody>
      </p:sp>
      <p:sp>
        <p:nvSpPr>
          <p:cNvPr id="4" name="Slide Number Placeholder 3">
            <a:extLst>
              <a:ext uri="{FF2B5EF4-FFF2-40B4-BE49-F238E27FC236}">
                <a16:creationId xmlns:a16="http://schemas.microsoft.com/office/drawing/2014/main" id="{9DCEAFA5-05A8-48FB-9A39-E685AF80B7C6}"/>
              </a:ext>
            </a:extLst>
          </p:cNvPr>
          <p:cNvSpPr>
            <a:spLocks noGrp="1"/>
          </p:cNvSpPr>
          <p:nvPr>
            <p:ph type="sldNum" sz="quarter" idx="12"/>
          </p:nvPr>
        </p:nvSpPr>
        <p:spPr/>
        <p:txBody>
          <a:bodyPr/>
          <a:lstStyle/>
          <a:p>
            <a:fld id="{6AA10EC0-CC52-A246-A2C3-81389B6F8C64}" type="slidenum">
              <a:rPr lang="en-US" smtClean="0"/>
              <a:pPr/>
              <a:t>6</a:t>
            </a:fld>
            <a:endParaRPr lang="en-US"/>
          </a:p>
        </p:txBody>
      </p:sp>
    </p:spTree>
    <p:extLst>
      <p:ext uri="{BB962C8B-B14F-4D97-AF65-F5344CB8AC3E}">
        <p14:creationId xmlns:p14="http://schemas.microsoft.com/office/powerpoint/2010/main" val="403084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D947A0-8B4B-46FD-9C90-EF4150B87E2C}"/>
              </a:ext>
            </a:extLst>
          </p:cNvPr>
          <p:cNvSpPr>
            <a:spLocks noGrp="1"/>
          </p:cNvSpPr>
          <p:nvPr>
            <p:ph sz="half" idx="13"/>
          </p:nvPr>
        </p:nvSpPr>
        <p:spPr/>
        <p:txBody>
          <a:bodyPr vert="horz" lIns="90000" tIns="45720" rIns="91440" bIns="45720" rtlCol="0" anchor="t">
            <a:normAutofit/>
          </a:bodyPr>
          <a:lstStyle/>
          <a:p>
            <a:r>
              <a:rPr lang="en-US" sz="2400" dirty="0">
                <a:solidFill>
                  <a:srgbClr val="0070C0"/>
                </a:solidFill>
              </a:rPr>
              <a:t>cdu.edu.au/study/business</a:t>
            </a:r>
          </a:p>
          <a:p>
            <a:pPr marL="269875" indent="-269875"/>
            <a:r>
              <a:rPr lang="en-US" sz="2400" dirty="0">
                <a:solidFill>
                  <a:srgbClr val="000000"/>
                </a:solidFill>
                <a:latin typeface="Calibri Light"/>
                <a:cs typeface="Calibri Light"/>
              </a:rPr>
              <a:t>Remember, not all units are available each semester</a:t>
            </a:r>
          </a:p>
          <a:p>
            <a:pPr marL="269875" indent="-269875"/>
            <a:r>
              <a:rPr lang="en-US" sz="2400" dirty="0">
                <a:solidFill>
                  <a:srgbClr val="000000"/>
                </a:solidFill>
                <a:latin typeface="Calibri Light"/>
                <a:cs typeface="Calibri Light"/>
              </a:rPr>
              <a:t>Normal full-time study load: 40 credit points (usually four units) every semester</a:t>
            </a:r>
          </a:p>
          <a:p>
            <a:pPr marL="269875" indent="-269875"/>
            <a:r>
              <a:rPr lang="en-AU" sz="2400" dirty="0">
                <a:solidFill>
                  <a:srgbClr val="000000"/>
                </a:solidFill>
                <a:latin typeface="Calibri Light"/>
                <a:cs typeface="Calibri Light"/>
              </a:rPr>
              <a:t>You can find your </a:t>
            </a:r>
            <a:r>
              <a:rPr lang="en-AU" sz="2400" i="1" dirty="0">
                <a:solidFill>
                  <a:srgbClr val="000000"/>
                </a:solidFill>
                <a:latin typeface="Calibri Light"/>
                <a:cs typeface="Calibri Light"/>
              </a:rPr>
              <a:t>timetable</a:t>
            </a:r>
            <a:r>
              <a:rPr lang="en-AU" sz="2400" dirty="0">
                <a:solidFill>
                  <a:srgbClr val="000000"/>
                </a:solidFill>
                <a:latin typeface="Calibri Light"/>
                <a:cs typeface="Calibri Light"/>
              </a:rPr>
              <a:t> via the study plan page (lecture times/location and lecturer)</a:t>
            </a:r>
            <a:r>
              <a:rPr lang="en-US" sz="2400" dirty="0">
                <a:solidFill>
                  <a:srgbClr val="000000"/>
                </a:solidFill>
                <a:latin typeface="Calibri Light"/>
                <a:cs typeface="Calibri Light"/>
              </a:rPr>
              <a:t> </a:t>
            </a:r>
          </a:p>
          <a:p>
            <a:pPr marL="0" indent="0">
              <a:buNone/>
            </a:pPr>
            <a:endParaRPr lang="en-AU" dirty="0">
              <a:solidFill>
                <a:srgbClr val="000000"/>
              </a:solidFill>
              <a:latin typeface="Calibri Light"/>
              <a:cs typeface="Calibri Light"/>
            </a:endParaRPr>
          </a:p>
        </p:txBody>
      </p:sp>
      <p:sp>
        <p:nvSpPr>
          <p:cNvPr id="3" name="Title 2">
            <a:extLst>
              <a:ext uri="{FF2B5EF4-FFF2-40B4-BE49-F238E27FC236}">
                <a16:creationId xmlns:a16="http://schemas.microsoft.com/office/drawing/2014/main" id="{6A99EEC1-5131-49E8-9092-6355D4996C1A}"/>
              </a:ext>
            </a:extLst>
          </p:cNvPr>
          <p:cNvSpPr>
            <a:spLocks noGrp="1"/>
          </p:cNvSpPr>
          <p:nvPr>
            <p:ph type="title"/>
          </p:nvPr>
        </p:nvSpPr>
        <p:spPr/>
        <p:txBody>
          <a:bodyPr/>
          <a:lstStyle/>
          <a:p>
            <a:r>
              <a:rPr lang="en-US" dirty="0">
                <a:solidFill>
                  <a:srgbClr val="201645"/>
                </a:solidFill>
                <a:latin typeface="Calibri"/>
                <a:cs typeface="Calibri"/>
              </a:rPr>
              <a:t>Study Plans</a:t>
            </a:r>
            <a:endParaRPr lang="en-AU" dirty="0"/>
          </a:p>
        </p:txBody>
      </p:sp>
      <p:sp>
        <p:nvSpPr>
          <p:cNvPr id="4" name="Slide Number Placeholder 3">
            <a:extLst>
              <a:ext uri="{FF2B5EF4-FFF2-40B4-BE49-F238E27FC236}">
                <a16:creationId xmlns:a16="http://schemas.microsoft.com/office/drawing/2014/main" id="{9DCEAFA5-05A8-48FB-9A39-E685AF80B7C6}"/>
              </a:ext>
            </a:extLst>
          </p:cNvPr>
          <p:cNvSpPr>
            <a:spLocks noGrp="1"/>
          </p:cNvSpPr>
          <p:nvPr>
            <p:ph type="sldNum" sz="quarter" idx="12"/>
          </p:nvPr>
        </p:nvSpPr>
        <p:spPr/>
        <p:txBody>
          <a:bodyPr/>
          <a:lstStyle/>
          <a:p>
            <a:fld id="{6AA10EC0-CC52-A246-A2C3-81389B6F8C64}" type="slidenum">
              <a:rPr lang="en-US" smtClean="0"/>
              <a:pPr/>
              <a:t>7</a:t>
            </a:fld>
            <a:endParaRPr lang="en-US"/>
          </a:p>
        </p:txBody>
      </p:sp>
    </p:spTree>
    <p:extLst>
      <p:ext uri="{BB962C8B-B14F-4D97-AF65-F5344CB8AC3E}">
        <p14:creationId xmlns:p14="http://schemas.microsoft.com/office/powerpoint/2010/main" val="9219026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084A38-5D15-4CC5-A9DA-307AB0C36706}"/>
              </a:ext>
            </a:extLst>
          </p:cNvPr>
          <p:cNvSpPr>
            <a:spLocks noGrp="1"/>
          </p:cNvSpPr>
          <p:nvPr>
            <p:ph type="title"/>
          </p:nvPr>
        </p:nvSpPr>
        <p:spPr>
          <a:xfrm>
            <a:off x="402573" y="253917"/>
            <a:ext cx="7362077" cy="789958"/>
          </a:xfrm>
        </p:spPr>
        <p:txBody>
          <a:bodyPr/>
          <a:lstStyle/>
          <a:p>
            <a:r>
              <a:rPr lang="en-US" dirty="0">
                <a:solidFill>
                  <a:srgbClr val="201645"/>
                </a:solidFill>
                <a:latin typeface="Calibri"/>
                <a:cs typeface="Calibri"/>
              </a:rPr>
              <a:t>Study Plans</a:t>
            </a:r>
            <a:endParaRPr lang="en-AU" dirty="0"/>
          </a:p>
        </p:txBody>
      </p:sp>
      <p:sp>
        <p:nvSpPr>
          <p:cNvPr id="3" name="Slide Number Placeholder 2">
            <a:extLst>
              <a:ext uri="{FF2B5EF4-FFF2-40B4-BE49-F238E27FC236}">
                <a16:creationId xmlns:a16="http://schemas.microsoft.com/office/drawing/2014/main" id="{2EBD08D8-6C9B-4EF1-82CD-17FF97A9EFBE}"/>
              </a:ext>
            </a:extLst>
          </p:cNvPr>
          <p:cNvSpPr>
            <a:spLocks noGrp="1"/>
          </p:cNvSpPr>
          <p:nvPr>
            <p:ph type="sldNum" sz="quarter" idx="12"/>
          </p:nvPr>
        </p:nvSpPr>
        <p:spPr/>
        <p:txBody>
          <a:bodyPr/>
          <a:lstStyle/>
          <a:p>
            <a:fld id="{6AA10EC0-CC52-A246-A2C3-81389B6F8C64}" type="slidenum">
              <a:rPr lang="en-US" smtClean="0"/>
              <a:pPr/>
              <a:t>8</a:t>
            </a:fld>
            <a:endParaRPr lang="en-US" dirty="0"/>
          </a:p>
        </p:txBody>
      </p:sp>
      <p:sp>
        <p:nvSpPr>
          <p:cNvPr id="8" name="Rectangle 7">
            <a:extLst>
              <a:ext uri="{FF2B5EF4-FFF2-40B4-BE49-F238E27FC236}">
                <a16:creationId xmlns:a16="http://schemas.microsoft.com/office/drawing/2014/main" id="{234F85C2-06D4-AA4C-876D-B325F43F84F1}"/>
              </a:ext>
            </a:extLst>
          </p:cNvPr>
          <p:cNvSpPr/>
          <p:nvPr/>
        </p:nvSpPr>
        <p:spPr>
          <a:xfrm>
            <a:off x="650877" y="1083349"/>
            <a:ext cx="5564866" cy="461665"/>
          </a:xfrm>
          <a:prstGeom prst="rect">
            <a:avLst/>
          </a:prstGeom>
        </p:spPr>
        <p:txBody>
          <a:bodyPr wrap="square">
            <a:spAutoFit/>
          </a:bodyPr>
          <a:lstStyle/>
          <a:p>
            <a:pPr algn="ctr"/>
            <a:r>
              <a:rPr lang="en-US" sz="2400" dirty="0">
                <a:solidFill>
                  <a:srgbClr val="0070C0"/>
                </a:solidFill>
              </a:rPr>
              <a:t>cdu.edu.au/study</a:t>
            </a:r>
          </a:p>
        </p:txBody>
      </p:sp>
      <p:pic>
        <p:nvPicPr>
          <p:cNvPr id="2" name="Picture 1">
            <a:extLst>
              <a:ext uri="{FF2B5EF4-FFF2-40B4-BE49-F238E27FC236}">
                <a16:creationId xmlns:a16="http://schemas.microsoft.com/office/drawing/2014/main" id="{46A25B27-8A84-9B25-6EC4-88DBA3913C11}"/>
              </a:ext>
            </a:extLst>
          </p:cNvPr>
          <p:cNvPicPr>
            <a:picLocks noChangeAspect="1"/>
          </p:cNvPicPr>
          <p:nvPr/>
        </p:nvPicPr>
        <p:blipFill>
          <a:blip r:embed="rId3"/>
          <a:stretch>
            <a:fillRect/>
          </a:stretch>
        </p:blipFill>
        <p:spPr>
          <a:xfrm>
            <a:off x="402573" y="1664434"/>
            <a:ext cx="7772400" cy="3694706"/>
          </a:xfrm>
          <a:prstGeom prst="rect">
            <a:avLst/>
          </a:prstGeom>
        </p:spPr>
      </p:pic>
    </p:spTree>
    <p:extLst>
      <p:ext uri="{BB962C8B-B14F-4D97-AF65-F5344CB8AC3E}">
        <p14:creationId xmlns:p14="http://schemas.microsoft.com/office/powerpoint/2010/main" val="1297763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084A38-5D15-4CC5-A9DA-307AB0C36706}"/>
              </a:ext>
            </a:extLst>
          </p:cNvPr>
          <p:cNvSpPr>
            <a:spLocks noGrp="1"/>
          </p:cNvSpPr>
          <p:nvPr>
            <p:ph type="title"/>
          </p:nvPr>
        </p:nvSpPr>
        <p:spPr>
          <a:xfrm>
            <a:off x="402573" y="253917"/>
            <a:ext cx="7362077" cy="789958"/>
          </a:xfrm>
        </p:spPr>
        <p:txBody>
          <a:bodyPr/>
          <a:lstStyle/>
          <a:p>
            <a:r>
              <a:rPr lang="en-US" dirty="0">
                <a:solidFill>
                  <a:srgbClr val="201645"/>
                </a:solidFill>
                <a:latin typeface="Calibri"/>
                <a:cs typeface="Calibri"/>
              </a:rPr>
              <a:t>Study Plans</a:t>
            </a:r>
            <a:endParaRPr lang="en-AU" dirty="0"/>
          </a:p>
        </p:txBody>
      </p:sp>
      <p:sp>
        <p:nvSpPr>
          <p:cNvPr id="3" name="Slide Number Placeholder 2">
            <a:extLst>
              <a:ext uri="{FF2B5EF4-FFF2-40B4-BE49-F238E27FC236}">
                <a16:creationId xmlns:a16="http://schemas.microsoft.com/office/drawing/2014/main" id="{2EBD08D8-6C9B-4EF1-82CD-17FF97A9EFBE}"/>
              </a:ext>
            </a:extLst>
          </p:cNvPr>
          <p:cNvSpPr>
            <a:spLocks noGrp="1"/>
          </p:cNvSpPr>
          <p:nvPr>
            <p:ph type="sldNum" sz="quarter" idx="12"/>
          </p:nvPr>
        </p:nvSpPr>
        <p:spPr/>
        <p:txBody>
          <a:bodyPr/>
          <a:lstStyle/>
          <a:p>
            <a:fld id="{6AA10EC0-CC52-A246-A2C3-81389B6F8C64}" type="slidenum">
              <a:rPr lang="en-US" smtClean="0"/>
              <a:pPr/>
              <a:t>9</a:t>
            </a:fld>
            <a:endParaRPr lang="en-US" dirty="0"/>
          </a:p>
        </p:txBody>
      </p:sp>
      <p:sp>
        <p:nvSpPr>
          <p:cNvPr id="8" name="Rectangle 7">
            <a:extLst>
              <a:ext uri="{FF2B5EF4-FFF2-40B4-BE49-F238E27FC236}">
                <a16:creationId xmlns:a16="http://schemas.microsoft.com/office/drawing/2014/main" id="{234F85C2-06D4-AA4C-876D-B325F43F84F1}"/>
              </a:ext>
            </a:extLst>
          </p:cNvPr>
          <p:cNvSpPr/>
          <p:nvPr/>
        </p:nvSpPr>
        <p:spPr>
          <a:xfrm>
            <a:off x="650877" y="1083349"/>
            <a:ext cx="5564866" cy="461665"/>
          </a:xfrm>
          <a:prstGeom prst="rect">
            <a:avLst/>
          </a:prstGeom>
        </p:spPr>
        <p:txBody>
          <a:bodyPr wrap="square">
            <a:spAutoFit/>
          </a:bodyPr>
          <a:lstStyle/>
          <a:p>
            <a:pPr algn="ctr"/>
            <a:r>
              <a:rPr lang="en-US" sz="2400" dirty="0">
                <a:solidFill>
                  <a:srgbClr val="0070C0"/>
                </a:solidFill>
              </a:rPr>
              <a:t>cdu.edu.au/study/business</a:t>
            </a:r>
          </a:p>
        </p:txBody>
      </p:sp>
      <p:pic>
        <p:nvPicPr>
          <p:cNvPr id="5" name="Picture 4">
            <a:extLst>
              <a:ext uri="{FF2B5EF4-FFF2-40B4-BE49-F238E27FC236}">
                <a16:creationId xmlns:a16="http://schemas.microsoft.com/office/drawing/2014/main" id="{4F13D3FE-1875-67CA-A818-97C6867AB0C2}"/>
              </a:ext>
            </a:extLst>
          </p:cNvPr>
          <p:cNvPicPr>
            <a:picLocks noChangeAspect="1"/>
          </p:cNvPicPr>
          <p:nvPr/>
        </p:nvPicPr>
        <p:blipFill>
          <a:blip r:embed="rId3"/>
          <a:stretch>
            <a:fillRect/>
          </a:stretch>
        </p:blipFill>
        <p:spPr>
          <a:xfrm>
            <a:off x="15740" y="1545014"/>
            <a:ext cx="6835140" cy="2851785"/>
          </a:xfrm>
          <a:prstGeom prst="rect">
            <a:avLst/>
          </a:prstGeom>
        </p:spPr>
      </p:pic>
    </p:spTree>
    <p:extLst>
      <p:ext uri="{BB962C8B-B14F-4D97-AF65-F5344CB8AC3E}">
        <p14:creationId xmlns:p14="http://schemas.microsoft.com/office/powerpoint/2010/main" val="1937554530"/>
      </p:ext>
    </p:extLst>
  </p:cSld>
  <p:clrMapOvr>
    <a:masterClrMapping/>
  </p:clrMapOvr>
</p:sld>
</file>

<file path=ppt/theme/theme1.xml><?xml version="1.0" encoding="utf-8"?>
<a:theme xmlns:a="http://schemas.openxmlformats.org/drawingml/2006/main" name="Office Theme">
  <a:themeElements>
    <a:clrScheme name="CDU Colours">
      <a:dk1>
        <a:srgbClr val="000000"/>
      </a:dk1>
      <a:lt1>
        <a:srgbClr val="FFFFFF"/>
      </a:lt1>
      <a:dk2>
        <a:srgbClr val="EFBD47"/>
      </a:dk2>
      <a:lt2>
        <a:srgbClr val="201645"/>
      </a:lt2>
      <a:accent1>
        <a:srgbClr val="D55C19"/>
      </a:accent1>
      <a:accent2>
        <a:srgbClr val="A71930"/>
      </a:accent2>
      <a:accent3>
        <a:srgbClr val="6D2C41"/>
      </a:accent3>
      <a:accent4>
        <a:srgbClr val="A0CFEB"/>
      </a:accent4>
      <a:accent5>
        <a:srgbClr val="71CE9B"/>
      </a:accent5>
      <a:accent6>
        <a:srgbClr val="007987"/>
      </a:accent6>
      <a:hlink>
        <a:srgbClr val="201545"/>
      </a:hlink>
      <a:folHlink>
        <a:srgbClr val="71CE9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800E6A6662B241A309A13A2B86D250" ma:contentTypeVersion="15" ma:contentTypeDescription="Create a new document." ma:contentTypeScope="" ma:versionID="ad3cfc9294727254089680e1bdcb11f0">
  <xsd:schema xmlns:xsd="http://www.w3.org/2001/XMLSchema" xmlns:xs="http://www.w3.org/2001/XMLSchema" xmlns:p="http://schemas.microsoft.com/office/2006/metadata/properties" xmlns:ns2="7edd1b31-a52b-4e50-b7b7-12def640a76d" xmlns:ns3="2fb56544-d9ee-44ef-baf7-9117541b57f4" targetNamespace="http://schemas.microsoft.com/office/2006/metadata/properties" ma:root="true" ma:fieldsID="b1782a383c0bf36c3ad413ae7ff9712c" ns2:_="" ns3:_="">
    <xsd:import namespace="7edd1b31-a52b-4e50-b7b7-12def640a76d"/>
    <xsd:import namespace="2fb56544-d9ee-44ef-baf7-9117541b57f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LengthInSeconds" minOccurs="0"/>
                <xsd:element ref="ns2:MediaServiceDateTaken"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dd1b31-a52b-4e50-b7b7-12def640a7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ObjectDetectorVersions" ma:index="15" nillable="true" ma:displayName="MediaServiceObjectDetectorVersions" ma:description=""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85a206b-fc84-4f46-8343-fed2d1d570c3"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b56544-d9ee-44ef-baf7-9117541b57f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8c6b376-1a00-49a4-b7c7-c516eb9d6887}" ma:internalName="TaxCatchAll" ma:showField="CatchAllData" ma:web="2fb56544-d9ee-44ef-baf7-9117541b57f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fb56544-d9ee-44ef-baf7-9117541b57f4" xsi:nil="true"/>
    <lcf76f155ced4ddcb4097134ff3c332f xmlns="7edd1b31-a52b-4e50-b7b7-12def640a76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0FE58C8-F885-4B26-91C4-111CDC9841EC}"/>
</file>

<file path=customXml/itemProps2.xml><?xml version="1.0" encoding="utf-8"?>
<ds:datastoreItem xmlns:ds="http://schemas.openxmlformats.org/officeDocument/2006/customXml" ds:itemID="{9924DF35-56B1-40FD-85E4-B4AD9AFA0DDB}">
  <ds:schemaRefs>
    <ds:schemaRef ds:uri="http://schemas.microsoft.com/sharepoint/v3/contenttype/forms"/>
  </ds:schemaRefs>
</ds:datastoreItem>
</file>

<file path=customXml/itemProps3.xml><?xml version="1.0" encoding="utf-8"?>
<ds:datastoreItem xmlns:ds="http://schemas.openxmlformats.org/officeDocument/2006/customXml" ds:itemID="{D54161D0-B19C-4E35-BD9C-D438B6EEF1E8}">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7eccb80e-7b1f-46a7-a852-5fa14908788c"/>
    <ds:schemaRef ds:uri="http://purl.org/dc/elements/1.1/"/>
    <ds:schemaRef ds:uri="http://schemas.microsoft.com/office/2006/metadata/properties"/>
    <ds:schemaRef ds:uri="a55ede45-c28f-485c-9c3d-196dee152ede"/>
    <ds:schemaRef ds:uri="da3994a5-5608-40c3-95e4-a735fbd59589"/>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1038</TotalTime>
  <Words>711</Words>
  <Application>Microsoft Office PowerPoint</Application>
  <PresentationFormat>On-screen Show (16:9)</PresentationFormat>
  <Paragraphs>103</Paragraphs>
  <Slides>18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Segoe UI</vt:lpstr>
      <vt:lpstr>Office Theme</vt:lpstr>
      <vt:lpstr>Welcome to Postgraduate Business Courses​</vt:lpstr>
      <vt:lpstr>PowerPoint Presentation</vt:lpstr>
      <vt:lpstr>Dr Debajyoti Chakrabarty</vt:lpstr>
      <vt:lpstr>Student Central</vt:lpstr>
      <vt:lpstr>Course Aim</vt:lpstr>
      <vt:lpstr>What you will learn</vt:lpstr>
      <vt:lpstr>Study Plans</vt:lpstr>
      <vt:lpstr>Study Plans</vt:lpstr>
      <vt:lpstr>Study Plans</vt:lpstr>
      <vt:lpstr>Study Plans</vt:lpstr>
      <vt:lpstr>How you will learn</vt:lpstr>
      <vt:lpstr>How you will learn</vt:lpstr>
      <vt:lpstr>Assessments</vt:lpstr>
      <vt:lpstr>Library, L&amp;L &amp; Learnline tools</vt:lpstr>
      <vt:lpstr>Placements</vt:lpstr>
      <vt:lpstr>Important Dates / Don't forget!</vt:lpstr>
      <vt:lpstr>How to get support</vt:lpstr>
      <vt:lpstr>Important tips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Darwin University</dc:creator>
  <cp:lastModifiedBy>Sarah Lambert</cp:lastModifiedBy>
  <cp:revision>36</cp:revision>
  <dcterms:created xsi:type="dcterms:W3CDTF">2019-09-19T00:05:54Z</dcterms:created>
  <dcterms:modified xsi:type="dcterms:W3CDTF">2024-02-22T06:21:09Z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0x01010048800E6A6662B241A309A13A2B86D250</vt:lpwstr>
  </property>
  <property fmtid="{D5CDD505-2E9C-101B-9397-08002B2CF9AE}" pid="3" name="MediaServiceImageTags">
    <vt:lpwstr/>
  </property>
</Properties>
</file>