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9" r:id="rId5"/>
    <p:sldId id="260" r:id="rId6"/>
    <p:sldId id="275" r:id="rId7"/>
    <p:sldId id="262" r:id="rId8"/>
    <p:sldId id="270" r:id="rId9"/>
    <p:sldId id="265" r:id="rId10"/>
    <p:sldId id="272" r:id="rId11"/>
    <p:sldId id="264" r:id="rId12"/>
    <p:sldId id="268" r:id="rId13"/>
    <p:sldId id="266" r:id="rId14"/>
    <p:sldId id="273" r:id="rId15"/>
    <p:sldId id="267" r:id="rId16"/>
    <p:sldId id="274"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23EEB-B6B8-47FC-A389-8ECEFB9D6AEC}" v="3" dt="2024-02-20T04:39:10.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6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B8EE8-27E3-964C-89AC-12718F1F933D}"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EEBD6-EAA6-BB41-A4EC-95587E2DAD9E}" type="slidenum">
              <a:rPr lang="en-US" smtClean="0"/>
              <a:t>‹#›</a:t>
            </a:fld>
            <a:endParaRPr lang="en-US"/>
          </a:p>
        </p:txBody>
      </p:sp>
    </p:spTree>
    <p:extLst>
      <p:ext uri="{BB962C8B-B14F-4D97-AF65-F5344CB8AC3E}">
        <p14:creationId xmlns:p14="http://schemas.microsoft.com/office/powerpoint/2010/main" val="7660763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7560" y="1941750"/>
            <a:ext cx="8028880" cy="630000"/>
          </a:xfrm>
        </p:spPr>
        <p:txBody>
          <a:bodyPr anchor="t">
            <a:normAutofit/>
          </a:bodyPr>
          <a:lstStyle>
            <a:lvl1pPr algn="ctr">
              <a:defRPr sz="3200" b="1">
                <a:solidFill>
                  <a:schemeClr val="bg1"/>
                </a:solidFill>
                <a:latin typeface="+mn-lt"/>
              </a:defRPr>
            </a:lvl1pPr>
          </a:lstStyle>
          <a:p>
            <a:r>
              <a:rPr lang="en-GB"/>
              <a:t>Click to edit Master title style</a:t>
            </a:r>
            <a:endParaRPr lang="en-US"/>
          </a:p>
        </p:txBody>
      </p:sp>
      <p:sp>
        <p:nvSpPr>
          <p:cNvPr id="3" name="Subtitle 2"/>
          <p:cNvSpPr>
            <a:spLocks noGrp="1"/>
          </p:cNvSpPr>
          <p:nvPr>
            <p:ph type="subTitle" idx="1" hasCustomPrompt="1"/>
          </p:nvPr>
        </p:nvSpPr>
        <p:spPr>
          <a:xfrm>
            <a:off x="557560" y="2752043"/>
            <a:ext cx="8028880" cy="331604"/>
          </a:xfrm>
        </p:spPr>
        <p:txBody>
          <a:bodyPr anchor="ct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19" name="Text Placeholder 18">
            <a:extLst>
              <a:ext uri="{FF2B5EF4-FFF2-40B4-BE49-F238E27FC236}">
                <a16:creationId xmlns:a16="http://schemas.microsoft.com/office/drawing/2014/main" id="{F114DE5C-8080-5C46-A6FD-CE21845CBC98}"/>
              </a:ext>
            </a:extLst>
          </p:cNvPr>
          <p:cNvSpPr>
            <a:spLocks noGrp="1"/>
          </p:cNvSpPr>
          <p:nvPr>
            <p:ph type="body" sz="quarter" idx="10" hasCustomPrompt="1"/>
          </p:nvPr>
        </p:nvSpPr>
        <p:spPr>
          <a:xfrm>
            <a:off x="1143000" y="3135976"/>
            <a:ext cx="6858000" cy="223295"/>
          </a:xfrm>
        </p:spPr>
        <p:txBody>
          <a:bodyPr>
            <a:noAutofit/>
          </a:bodyPr>
          <a:lstStyle>
            <a:lvl1pPr marL="0" indent="0" algn="ctr">
              <a:buNone/>
              <a:defRPr sz="1200">
                <a:solidFill>
                  <a:schemeClr val="bg1"/>
                </a:solidFill>
              </a:defRPr>
            </a:lvl1pPr>
            <a:lvl2pPr marL="342900" indent="0" algn="ctr">
              <a:buNone/>
              <a:defRPr sz="1000">
                <a:solidFill>
                  <a:schemeClr val="bg2"/>
                </a:solidFill>
              </a:defRPr>
            </a:lvl2pPr>
            <a:lvl3pPr marL="685800" indent="0" algn="ctr">
              <a:buNone/>
              <a:defRPr sz="1000">
                <a:solidFill>
                  <a:schemeClr val="bg2"/>
                </a:solidFill>
              </a:defRPr>
            </a:lvl3pPr>
            <a:lvl4pPr marL="1028700" indent="0" algn="ctr">
              <a:buNone/>
              <a:defRPr sz="1000">
                <a:solidFill>
                  <a:schemeClr val="bg2"/>
                </a:solidFill>
              </a:defRPr>
            </a:lvl4pPr>
            <a:lvl5pPr marL="1371600" indent="0" algn="ctr">
              <a:buNone/>
              <a:defRPr sz="1000">
                <a:solidFill>
                  <a:schemeClr val="bg2"/>
                </a:solidFill>
              </a:defRPr>
            </a:lvl5pPr>
          </a:lstStyle>
          <a:p>
            <a:pPr lvl="0"/>
            <a:r>
              <a:rPr lang="en-GB"/>
              <a:t>DEPARMENT TITLE GOES HERE</a:t>
            </a:r>
            <a:endParaRPr lang="en-US"/>
          </a:p>
        </p:txBody>
      </p:sp>
      <p:sp>
        <p:nvSpPr>
          <p:cNvPr id="20" name="Text Placeholder 18">
            <a:extLst>
              <a:ext uri="{FF2B5EF4-FFF2-40B4-BE49-F238E27FC236}">
                <a16:creationId xmlns:a16="http://schemas.microsoft.com/office/drawing/2014/main" id="{DC9F3277-BCA4-2048-8982-0ECFBCEE7EB8}"/>
              </a:ext>
            </a:extLst>
          </p:cNvPr>
          <p:cNvSpPr>
            <a:spLocks noGrp="1"/>
          </p:cNvSpPr>
          <p:nvPr>
            <p:ph type="body" sz="quarter" idx="11" hasCustomPrompt="1"/>
          </p:nvPr>
        </p:nvSpPr>
        <p:spPr>
          <a:xfrm>
            <a:off x="1143000" y="3338287"/>
            <a:ext cx="6858000" cy="223295"/>
          </a:xfrm>
        </p:spPr>
        <p:txBody>
          <a:bodyPr>
            <a:noAutofit/>
          </a:bodyPr>
          <a:lstStyle>
            <a:lvl1pPr marL="0" indent="0" algn="ctr">
              <a:buNone/>
              <a:defRPr sz="1200">
                <a:solidFill>
                  <a:schemeClr val="bg1"/>
                </a:solidFill>
              </a:defRPr>
            </a:lvl1pPr>
            <a:lvl2pPr marL="342900" indent="0" algn="ctr">
              <a:buNone/>
              <a:defRPr sz="1000">
                <a:solidFill>
                  <a:schemeClr val="bg2"/>
                </a:solidFill>
              </a:defRPr>
            </a:lvl2pPr>
            <a:lvl3pPr marL="685800" indent="0" algn="ctr">
              <a:buNone/>
              <a:defRPr sz="1000">
                <a:solidFill>
                  <a:schemeClr val="bg2"/>
                </a:solidFill>
              </a:defRPr>
            </a:lvl3pPr>
            <a:lvl4pPr marL="1028700" indent="0" algn="ctr">
              <a:buNone/>
              <a:defRPr sz="1000">
                <a:solidFill>
                  <a:schemeClr val="bg2"/>
                </a:solidFill>
              </a:defRPr>
            </a:lvl4pPr>
            <a:lvl5pPr marL="1371600" indent="0" algn="ctr">
              <a:buNone/>
              <a:defRPr sz="1000">
                <a:solidFill>
                  <a:schemeClr val="bg2"/>
                </a:solidFill>
              </a:defRPr>
            </a:lvl5pPr>
          </a:lstStyle>
          <a:p>
            <a:pPr lvl="0"/>
            <a:r>
              <a:rPr lang="en-GB"/>
              <a:t>PRESENTER NAME</a:t>
            </a:r>
            <a:endParaRPr lang="en-US"/>
          </a:p>
        </p:txBody>
      </p:sp>
      <p:sp>
        <p:nvSpPr>
          <p:cNvPr id="21" name="Text Placeholder 18">
            <a:extLst>
              <a:ext uri="{FF2B5EF4-FFF2-40B4-BE49-F238E27FC236}">
                <a16:creationId xmlns:a16="http://schemas.microsoft.com/office/drawing/2014/main" id="{9FFC349A-F95C-A740-8D49-880377A16AB7}"/>
              </a:ext>
            </a:extLst>
          </p:cNvPr>
          <p:cNvSpPr>
            <a:spLocks noGrp="1"/>
          </p:cNvSpPr>
          <p:nvPr>
            <p:ph type="body" sz="quarter" idx="12" hasCustomPrompt="1"/>
          </p:nvPr>
        </p:nvSpPr>
        <p:spPr>
          <a:xfrm>
            <a:off x="1143000" y="3530277"/>
            <a:ext cx="6858000" cy="223295"/>
          </a:xfrm>
        </p:spPr>
        <p:txBody>
          <a:bodyPr>
            <a:noAutofit/>
          </a:bodyPr>
          <a:lstStyle>
            <a:lvl1pPr marL="0" indent="0" algn="ctr">
              <a:buNone/>
              <a:defRPr sz="1200">
                <a:solidFill>
                  <a:schemeClr val="bg1"/>
                </a:solidFill>
              </a:defRPr>
            </a:lvl1pPr>
            <a:lvl2pPr marL="342900" indent="0" algn="ctr">
              <a:buNone/>
              <a:defRPr sz="1000">
                <a:solidFill>
                  <a:schemeClr val="bg2"/>
                </a:solidFill>
              </a:defRPr>
            </a:lvl2pPr>
            <a:lvl3pPr marL="685800" indent="0" algn="ctr">
              <a:buNone/>
              <a:defRPr sz="1000">
                <a:solidFill>
                  <a:schemeClr val="bg2"/>
                </a:solidFill>
              </a:defRPr>
            </a:lvl3pPr>
            <a:lvl4pPr marL="1028700" indent="0" algn="ctr">
              <a:buNone/>
              <a:defRPr sz="1000">
                <a:solidFill>
                  <a:schemeClr val="bg2"/>
                </a:solidFill>
              </a:defRPr>
            </a:lvl4pPr>
            <a:lvl5pPr marL="1371600" indent="0" algn="ctr">
              <a:buNone/>
              <a:defRPr sz="1000">
                <a:solidFill>
                  <a:schemeClr val="bg2"/>
                </a:solidFill>
              </a:defRPr>
            </a:lvl5pPr>
          </a:lstStyle>
          <a:p>
            <a:pPr lvl="0"/>
            <a:r>
              <a:rPr lang="en-GB"/>
              <a:t>00 MONTH, 0000</a:t>
            </a:r>
            <a:endParaRPr lang="en-US"/>
          </a:p>
        </p:txBody>
      </p:sp>
      <p:sp>
        <p:nvSpPr>
          <p:cNvPr id="8" name="Footer Placeholder 4">
            <a:extLst>
              <a:ext uri="{FF2B5EF4-FFF2-40B4-BE49-F238E27FC236}">
                <a16:creationId xmlns:a16="http://schemas.microsoft.com/office/drawing/2014/main" id="{E8E803DC-031B-9546-BA44-ECED32A14312}"/>
              </a:ext>
            </a:extLst>
          </p:cNvPr>
          <p:cNvSpPr txBox="1">
            <a:spLocks/>
          </p:cNvSpPr>
          <p:nvPr userDrawn="1"/>
        </p:nvSpPr>
        <p:spPr>
          <a:xfrm>
            <a:off x="-44604" y="-59472"/>
            <a:ext cx="4169427" cy="273844"/>
          </a:xfrm>
          <a:prstGeom prst="rect">
            <a:avLst/>
          </a:prstGeom>
        </p:spPr>
        <p:txBody>
          <a:bodyPr vert="horz" lIns="91440" tIns="45720" rIns="91440" bIns="45720" rtlCol="0" anchor="ctr"/>
          <a:lstStyle>
            <a:defPPr>
              <a:defRPr lang="en-US"/>
            </a:defPPr>
            <a:lvl1pPr marL="0" algn="l" defTabSz="457200" rtl="0" eaLnBrk="1" latinLnBrk="0" hangingPunct="1">
              <a:defRPr sz="9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600" b="0" i="0" kern="1200">
                <a:solidFill>
                  <a:schemeClr val="bg1"/>
                </a:solidFill>
                <a:effectLst/>
                <a:latin typeface="+mj-lt"/>
                <a:ea typeface="+mn-ea"/>
                <a:cs typeface="+mn-cs"/>
              </a:rPr>
              <a:t>CRICOS Provider No: 00300K (NT/VIC) 03286A (NSW) RTO Provider No: 0373 TEQSA Provider ID PRV12069</a:t>
            </a:r>
            <a:endParaRPr lang="en-US" sz="600" b="0" i="0">
              <a:solidFill>
                <a:schemeClr val="bg1"/>
              </a:solidFill>
              <a:latin typeface="+mj-lt"/>
            </a:endParaRPr>
          </a:p>
        </p:txBody>
      </p:sp>
    </p:spTree>
    <p:extLst>
      <p:ext uri="{BB962C8B-B14F-4D97-AF65-F5344CB8AC3E}">
        <p14:creationId xmlns:p14="http://schemas.microsoft.com/office/powerpoint/2010/main" val="416801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403225" y="1378863"/>
            <a:ext cx="8210966" cy="3398763"/>
          </a:xfrm>
        </p:spPr>
        <p:txBody>
          <a:bodyPr/>
          <a:lstStyle/>
          <a:p>
            <a:endParaRPr lang="en-US"/>
          </a:p>
        </p:txBody>
      </p:sp>
      <p:sp>
        <p:nvSpPr>
          <p:cNvPr id="20" name="Title 1">
            <a:extLst>
              <a:ext uri="{FF2B5EF4-FFF2-40B4-BE49-F238E27FC236}">
                <a16:creationId xmlns:a16="http://schemas.microsoft.com/office/drawing/2014/main" id="{562381AD-146B-5F4B-B5D0-575D144DD62D}"/>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5" name="Slide Number Placeholder 8">
            <a:extLst>
              <a:ext uri="{FF2B5EF4-FFF2-40B4-BE49-F238E27FC236}">
                <a16:creationId xmlns:a16="http://schemas.microsoft.com/office/drawing/2014/main" id="{187A5996-5573-C346-8B11-B632EF166C22}"/>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1167646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9E73A337-4C33-1E4C-BAE9-8D3121B2473F}"/>
              </a:ext>
            </a:extLst>
          </p:cNvPr>
          <p:cNvSpPr>
            <a:spLocks noGrp="1"/>
          </p:cNvSpPr>
          <p:nvPr>
            <p:ph type="body" sz="quarter" idx="16" hasCustomPrompt="1"/>
          </p:nvPr>
        </p:nvSpPr>
        <p:spPr>
          <a:xfrm>
            <a:off x="402571" y="1378212"/>
            <a:ext cx="8213833" cy="372970"/>
          </a:xfrm>
        </p:spPr>
        <p:txBody>
          <a:bodyPr/>
          <a:lstStyle>
            <a:lvl1pPr marL="0" indent="0">
              <a:buNone/>
              <a:defRPr>
                <a:solidFill>
                  <a:schemeClr val="bg2"/>
                </a:solidFill>
                <a:latin typeface="+mj-lt"/>
              </a:defRPr>
            </a:lvl1pPr>
          </a:lstStyle>
          <a:p>
            <a:pPr lvl="0"/>
            <a:r>
              <a:rPr lang="en-GB"/>
              <a:t>Subtitle here</a:t>
            </a:r>
            <a:endParaRPr lang="en-US"/>
          </a:p>
        </p:txBody>
      </p:sp>
      <p:sp>
        <p:nvSpPr>
          <p:cNvPr id="22" name="Picture Placeholder 3">
            <a:extLst>
              <a:ext uri="{FF2B5EF4-FFF2-40B4-BE49-F238E27FC236}">
                <a16:creationId xmlns:a16="http://schemas.microsoft.com/office/drawing/2014/main" id="{A7F9AB2E-1B8B-0F44-96EF-B277A7F83E81}"/>
              </a:ext>
            </a:extLst>
          </p:cNvPr>
          <p:cNvSpPr>
            <a:spLocks noGrp="1"/>
          </p:cNvSpPr>
          <p:nvPr>
            <p:ph type="pic" sz="quarter" idx="17"/>
          </p:nvPr>
        </p:nvSpPr>
        <p:spPr>
          <a:xfrm>
            <a:off x="403225" y="1882101"/>
            <a:ext cx="8208743" cy="2895525"/>
          </a:xfrm>
        </p:spPr>
        <p:txBody>
          <a:bodyPr/>
          <a:lstStyle/>
          <a:p>
            <a:endParaRPr lang="en-US"/>
          </a:p>
        </p:txBody>
      </p:sp>
      <p:sp>
        <p:nvSpPr>
          <p:cNvPr id="29" name="Title 1">
            <a:extLst>
              <a:ext uri="{FF2B5EF4-FFF2-40B4-BE49-F238E27FC236}">
                <a16:creationId xmlns:a16="http://schemas.microsoft.com/office/drawing/2014/main" id="{E9A73161-1B8F-B74C-AD3E-17C330B67E20}"/>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6" name="Slide Number Placeholder 8">
            <a:extLst>
              <a:ext uri="{FF2B5EF4-FFF2-40B4-BE49-F238E27FC236}">
                <a16:creationId xmlns:a16="http://schemas.microsoft.com/office/drawing/2014/main" id="{3D7D3D98-FB88-E34F-8F9E-46DC0E611D23}"/>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219562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5425455" y="1378863"/>
            <a:ext cx="3187291" cy="3408407"/>
          </a:xfrm>
        </p:spPr>
        <p:txBody>
          <a:bodyPr/>
          <a:lstStyle/>
          <a:p>
            <a:endParaRPr lang="en-US"/>
          </a:p>
        </p:txBody>
      </p:sp>
      <p:sp>
        <p:nvSpPr>
          <p:cNvPr id="26" name="Title 1">
            <a:extLst>
              <a:ext uri="{FF2B5EF4-FFF2-40B4-BE49-F238E27FC236}">
                <a16:creationId xmlns:a16="http://schemas.microsoft.com/office/drawing/2014/main" id="{1E1B1EEA-0C6E-0F47-8F57-515A3BDEDBDB}"/>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7" name="Content Placeholder 2">
            <a:extLst>
              <a:ext uri="{FF2B5EF4-FFF2-40B4-BE49-F238E27FC236}">
                <a16:creationId xmlns:a16="http://schemas.microsoft.com/office/drawing/2014/main" id="{536D2FD5-B78A-9E43-ACC5-20522CC19AB9}"/>
              </a:ext>
            </a:extLst>
          </p:cNvPr>
          <p:cNvSpPr>
            <a:spLocks noGrp="1"/>
          </p:cNvSpPr>
          <p:nvPr>
            <p:ph sz="half" idx="19"/>
          </p:nvPr>
        </p:nvSpPr>
        <p:spPr>
          <a:xfrm>
            <a:off x="402571" y="1378864"/>
            <a:ext cx="4831131"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8">
            <a:extLst>
              <a:ext uri="{FF2B5EF4-FFF2-40B4-BE49-F238E27FC236}">
                <a16:creationId xmlns:a16="http://schemas.microsoft.com/office/drawing/2014/main" id="{FC8910CE-E96B-1143-AB5D-EB747ECCF301}"/>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301071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Slide Number Placeholder 8">
            <a:extLst>
              <a:ext uri="{FF2B5EF4-FFF2-40B4-BE49-F238E27FC236}">
                <a16:creationId xmlns:a16="http://schemas.microsoft.com/office/drawing/2014/main" id="{259ADB6B-7874-0544-A977-F35931AAD6E5}"/>
              </a:ext>
            </a:extLst>
          </p:cNvPr>
          <p:cNvSpPr>
            <a:spLocks noGrp="1"/>
          </p:cNvSpPr>
          <p:nvPr userDrawn="1"/>
        </p:nvSpPr>
        <p:spPr>
          <a:xfrm>
            <a:off x="8629689" y="103009"/>
            <a:ext cx="423746" cy="27384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a:solidFill>
                <a:schemeClr val="bg2"/>
              </a:solidFill>
            </a:endParaRPr>
          </a:p>
        </p:txBody>
      </p:sp>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5425455" y="1378864"/>
            <a:ext cx="3188736" cy="1016704"/>
          </a:xfrm>
        </p:spPr>
        <p:txBody>
          <a:bodyPr/>
          <a:lstStyle/>
          <a:p>
            <a:endParaRPr lang="en-US"/>
          </a:p>
        </p:txBody>
      </p:sp>
      <p:sp>
        <p:nvSpPr>
          <p:cNvPr id="20" name="Picture Placeholder 3">
            <a:extLst>
              <a:ext uri="{FF2B5EF4-FFF2-40B4-BE49-F238E27FC236}">
                <a16:creationId xmlns:a16="http://schemas.microsoft.com/office/drawing/2014/main" id="{B69540A8-1CF4-574D-9416-797978480FE6}"/>
              </a:ext>
            </a:extLst>
          </p:cNvPr>
          <p:cNvSpPr>
            <a:spLocks noGrp="1"/>
          </p:cNvSpPr>
          <p:nvPr>
            <p:ph type="pic" sz="quarter" idx="14"/>
          </p:nvPr>
        </p:nvSpPr>
        <p:spPr>
          <a:xfrm>
            <a:off x="5425455" y="2567180"/>
            <a:ext cx="3188733" cy="1016705"/>
          </a:xfrm>
        </p:spPr>
        <p:txBody>
          <a:bodyPr/>
          <a:lstStyle/>
          <a:p>
            <a:endParaRPr lang="en-US"/>
          </a:p>
        </p:txBody>
      </p:sp>
      <p:sp>
        <p:nvSpPr>
          <p:cNvPr id="23" name="Picture Placeholder 3">
            <a:extLst>
              <a:ext uri="{FF2B5EF4-FFF2-40B4-BE49-F238E27FC236}">
                <a16:creationId xmlns:a16="http://schemas.microsoft.com/office/drawing/2014/main" id="{EC7F2BB0-FAA7-694A-9F1F-5FB1FE521BCE}"/>
              </a:ext>
            </a:extLst>
          </p:cNvPr>
          <p:cNvSpPr>
            <a:spLocks noGrp="1"/>
          </p:cNvSpPr>
          <p:nvPr>
            <p:ph type="pic" sz="quarter" idx="15"/>
          </p:nvPr>
        </p:nvSpPr>
        <p:spPr>
          <a:xfrm>
            <a:off x="5425455" y="3755497"/>
            <a:ext cx="3188736" cy="1016705"/>
          </a:xfrm>
        </p:spPr>
        <p:txBody>
          <a:bodyPr/>
          <a:lstStyle/>
          <a:p>
            <a:endParaRPr lang="en-US"/>
          </a:p>
        </p:txBody>
      </p:sp>
      <p:sp>
        <p:nvSpPr>
          <p:cNvPr id="27" name="Title 1">
            <a:extLst>
              <a:ext uri="{FF2B5EF4-FFF2-40B4-BE49-F238E27FC236}">
                <a16:creationId xmlns:a16="http://schemas.microsoft.com/office/drawing/2014/main" id="{9940B2B5-C8A8-BE41-9A4F-9978F2F58F9C}"/>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D53C1209-9A6C-4B4E-9F7A-5BA131E32CFD}"/>
              </a:ext>
            </a:extLst>
          </p:cNvPr>
          <p:cNvSpPr>
            <a:spLocks noGrp="1"/>
          </p:cNvSpPr>
          <p:nvPr>
            <p:ph sz="half" idx="19"/>
          </p:nvPr>
        </p:nvSpPr>
        <p:spPr>
          <a:xfrm>
            <a:off x="402571" y="1378864"/>
            <a:ext cx="4831131"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368C2675-BE47-6F49-9628-4F355C383429}"/>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91662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3 Picture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6022536" y="2782907"/>
            <a:ext cx="2588790" cy="1994701"/>
          </a:xfrm>
        </p:spPr>
        <p:txBody>
          <a:bodyPr/>
          <a:lstStyle/>
          <a:p>
            <a:endParaRPr lang="en-US"/>
          </a:p>
        </p:txBody>
      </p:sp>
      <p:sp>
        <p:nvSpPr>
          <p:cNvPr id="11" name="Picture Placeholder 3">
            <a:extLst>
              <a:ext uri="{FF2B5EF4-FFF2-40B4-BE49-F238E27FC236}">
                <a16:creationId xmlns:a16="http://schemas.microsoft.com/office/drawing/2014/main" id="{9CBE3E61-7BCA-0649-8C7E-8FBCB071EF20}"/>
              </a:ext>
            </a:extLst>
          </p:cNvPr>
          <p:cNvSpPr>
            <a:spLocks noGrp="1"/>
          </p:cNvSpPr>
          <p:nvPr>
            <p:ph type="pic" sz="quarter" idx="15"/>
          </p:nvPr>
        </p:nvSpPr>
        <p:spPr>
          <a:xfrm>
            <a:off x="402573" y="2782907"/>
            <a:ext cx="2597136" cy="1994715"/>
          </a:xfrm>
        </p:spPr>
        <p:txBody>
          <a:bodyPr/>
          <a:lstStyle/>
          <a:p>
            <a:endParaRPr lang="en-US"/>
          </a:p>
        </p:txBody>
      </p:sp>
      <p:sp>
        <p:nvSpPr>
          <p:cNvPr id="14" name="Picture Placeholder 3">
            <a:extLst>
              <a:ext uri="{FF2B5EF4-FFF2-40B4-BE49-F238E27FC236}">
                <a16:creationId xmlns:a16="http://schemas.microsoft.com/office/drawing/2014/main" id="{E4A3B46C-313A-5F4F-A80F-DD17C1B5C8D1}"/>
              </a:ext>
            </a:extLst>
          </p:cNvPr>
          <p:cNvSpPr>
            <a:spLocks noGrp="1"/>
          </p:cNvSpPr>
          <p:nvPr>
            <p:ph type="pic" sz="quarter" idx="16"/>
          </p:nvPr>
        </p:nvSpPr>
        <p:spPr>
          <a:xfrm>
            <a:off x="3212553" y="2782907"/>
            <a:ext cx="2594522" cy="1994709"/>
          </a:xfrm>
        </p:spPr>
        <p:txBody>
          <a:bodyPr/>
          <a:lstStyle/>
          <a:p>
            <a:endParaRPr lang="en-US"/>
          </a:p>
        </p:txBody>
      </p:sp>
      <p:sp>
        <p:nvSpPr>
          <p:cNvPr id="27" name="Title 1">
            <a:extLst>
              <a:ext uri="{FF2B5EF4-FFF2-40B4-BE49-F238E27FC236}">
                <a16:creationId xmlns:a16="http://schemas.microsoft.com/office/drawing/2014/main" id="{88D18555-D82A-8240-B9F6-15BEC9B4CCA7}"/>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BE0C27BA-02F8-134D-A9AB-376BB1A59697}"/>
              </a:ext>
            </a:extLst>
          </p:cNvPr>
          <p:cNvSpPr>
            <a:spLocks noGrp="1"/>
          </p:cNvSpPr>
          <p:nvPr>
            <p:ph sz="half" idx="17"/>
          </p:nvPr>
        </p:nvSpPr>
        <p:spPr>
          <a:xfrm>
            <a:off x="402571" y="1378864"/>
            <a:ext cx="8211620" cy="1223561"/>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8">
            <a:extLst>
              <a:ext uri="{FF2B5EF4-FFF2-40B4-BE49-F238E27FC236}">
                <a16:creationId xmlns:a16="http://schemas.microsoft.com/office/drawing/2014/main" id="{B1056C27-42D6-3E48-A3E2-5779309FE010}"/>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256190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cognition of Traditional Own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223880D4-F547-0446-90E4-F5954574E50A}"/>
              </a:ext>
            </a:extLst>
          </p:cNvPr>
          <p:cNvSpPr txBox="1">
            <a:spLocks/>
          </p:cNvSpPr>
          <p:nvPr userDrawn="1"/>
        </p:nvSpPr>
        <p:spPr>
          <a:xfrm>
            <a:off x="402572" y="1369217"/>
            <a:ext cx="7076933" cy="19583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AU" sz="2700" b="1" kern="1200" smtClean="0">
                <a:solidFill>
                  <a:schemeClr val="bg2"/>
                </a:solidFill>
                <a:effectLst/>
                <a:latin typeface="+mn-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a:ln>
                  <a:noFill/>
                </a:ln>
                <a:solidFill>
                  <a:srgbClr val="000000"/>
                </a:solidFill>
                <a:effectLst/>
                <a:uLnTx/>
                <a:uFillTx/>
                <a:latin typeface="Calibri Light" panose="020F0302020204030204"/>
                <a:ea typeface="+mn-ea"/>
                <a:cs typeface="+mn-cs"/>
              </a:rPr>
              <a:t>Charles Darwin University acknowledges all First Nations people across the lands on which we live and work, and we pay our respects to Elders both past and present.</a:t>
            </a:r>
          </a:p>
        </p:txBody>
      </p:sp>
      <p:sp>
        <p:nvSpPr>
          <p:cNvPr id="10" name="Slide Number Placeholder 8">
            <a:extLst>
              <a:ext uri="{FF2B5EF4-FFF2-40B4-BE49-F238E27FC236}">
                <a16:creationId xmlns:a16="http://schemas.microsoft.com/office/drawing/2014/main" id="{E9199D5F-A765-E443-AD66-817B8AFCB002}"/>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38556823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AC01DD-C5D2-2743-A861-E23185D50B7B}"/>
              </a:ext>
            </a:extLst>
          </p:cNvPr>
          <p:cNvSpPr>
            <a:spLocks noGrp="1"/>
          </p:cNvSpPr>
          <p:nvPr>
            <p:ph sz="half" idx="13"/>
          </p:nvPr>
        </p:nvSpPr>
        <p:spPr>
          <a:xfrm>
            <a:off x="402571" y="1378864"/>
            <a:ext cx="8211620"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1">
            <a:extLst>
              <a:ext uri="{FF2B5EF4-FFF2-40B4-BE49-F238E27FC236}">
                <a16:creationId xmlns:a16="http://schemas.microsoft.com/office/drawing/2014/main" id="{F40367C9-0E35-4043-AD9A-7FEB2A7ED229}"/>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6" name="Slide Number Placeholder 8">
            <a:extLst>
              <a:ext uri="{FF2B5EF4-FFF2-40B4-BE49-F238E27FC236}">
                <a16:creationId xmlns:a16="http://schemas.microsoft.com/office/drawing/2014/main" id="{F91C404B-93CA-1E43-A88D-FB2FDFA843B0}"/>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92739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0D8928-9E44-8E48-9606-82D2FC8561CD}"/>
              </a:ext>
            </a:extLst>
          </p:cNvPr>
          <p:cNvSpPr>
            <a:spLocks noGrp="1"/>
          </p:cNvSpPr>
          <p:nvPr>
            <p:ph type="body" sz="quarter" idx="13" hasCustomPrompt="1"/>
          </p:nvPr>
        </p:nvSpPr>
        <p:spPr>
          <a:xfrm>
            <a:off x="403226" y="1374977"/>
            <a:ext cx="8208754" cy="372289"/>
          </a:xfrm>
        </p:spPr>
        <p:txBody>
          <a:bodyPr/>
          <a:lstStyle>
            <a:lvl1pPr marL="0" indent="0">
              <a:buNone/>
              <a:defRPr>
                <a:solidFill>
                  <a:schemeClr val="bg2"/>
                </a:solidFill>
                <a:latin typeface="+mj-lt"/>
              </a:defRPr>
            </a:lvl1pPr>
          </a:lstStyle>
          <a:p>
            <a:pPr lvl="0"/>
            <a:r>
              <a:rPr lang="en-GB"/>
              <a:t>Subtitle here</a:t>
            </a:r>
            <a:endParaRPr lang="en-US"/>
          </a:p>
        </p:txBody>
      </p:sp>
      <p:sp>
        <p:nvSpPr>
          <p:cNvPr id="24" name="Title 1">
            <a:extLst>
              <a:ext uri="{FF2B5EF4-FFF2-40B4-BE49-F238E27FC236}">
                <a16:creationId xmlns:a16="http://schemas.microsoft.com/office/drawing/2014/main" id="{5562D983-A37D-7945-93D2-AF85F5D77084}"/>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14" name="Content Placeholder 2">
            <a:extLst>
              <a:ext uri="{FF2B5EF4-FFF2-40B4-BE49-F238E27FC236}">
                <a16:creationId xmlns:a16="http://schemas.microsoft.com/office/drawing/2014/main" id="{48343E03-DE47-1347-8AD0-EB3863603E70}"/>
              </a:ext>
            </a:extLst>
          </p:cNvPr>
          <p:cNvSpPr>
            <a:spLocks noGrp="1"/>
          </p:cNvSpPr>
          <p:nvPr>
            <p:ph sz="half" idx="14"/>
          </p:nvPr>
        </p:nvSpPr>
        <p:spPr>
          <a:xfrm>
            <a:off x="402571" y="1882100"/>
            <a:ext cx="8211620" cy="2895526"/>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8">
            <a:extLst>
              <a:ext uri="{FF2B5EF4-FFF2-40B4-BE49-F238E27FC236}">
                <a16:creationId xmlns:a16="http://schemas.microsoft.com/office/drawing/2014/main" id="{ACFCC9E7-7B8F-FE43-B712-5C137917A66F}"/>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75743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032556-A817-A444-9D7A-A69C4C241876}"/>
              </a:ext>
            </a:extLst>
          </p:cNvPr>
          <p:cNvSpPr>
            <a:spLocks noGrp="1"/>
          </p:cNvSpPr>
          <p:nvPr>
            <p:ph type="ctrTitle"/>
          </p:nvPr>
        </p:nvSpPr>
        <p:spPr>
          <a:xfrm>
            <a:off x="514311" y="1345580"/>
            <a:ext cx="8115378" cy="1540944"/>
          </a:xfrm>
        </p:spPr>
        <p:txBody>
          <a:bodyPr anchor="b">
            <a:normAutofit/>
          </a:bodyPr>
          <a:lstStyle>
            <a:lvl1pPr algn="ctr">
              <a:defRPr sz="3200" b="1">
                <a:solidFill>
                  <a:schemeClr val="bg1"/>
                </a:solidFill>
                <a:latin typeface="+mn-lt"/>
              </a:defRPr>
            </a:lvl1pPr>
          </a:lstStyle>
          <a:p>
            <a:r>
              <a:rPr lang="en-GB"/>
              <a:t>Click to edit Master title style</a:t>
            </a:r>
            <a:endParaRPr lang="en-US"/>
          </a:p>
        </p:txBody>
      </p:sp>
      <p:sp>
        <p:nvSpPr>
          <p:cNvPr id="4" name="Slide Number Placeholder 8">
            <a:extLst>
              <a:ext uri="{FF2B5EF4-FFF2-40B4-BE49-F238E27FC236}">
                <a16:creationId xmlns:a16="http://schemas.microsoft.com/office/drawing/2014/main" id="{234BFACF-7B5C-DC43-B084-2C1DC664B1CF}"/>
              </a:ext>
            </a:extLst>
          </p:cNvPr>
          <p:cNvSpPr>
            <a:spLocks noGrp="1"/>
          </p:cNvSpPr>
          <p:nvPr>
            <p:ph type="sldNum" sz="quarter" idx="12"/>
          </p:nvPr>
        </p:nvSpPr>
        <p:spPr>
          <a:xfrm>
            <a:off x="8686799" y="108988"/>
            <a:ext cx="351137" cy="273844"/>
          </a:xfrm>
        </p:spPr>
        <p:txBody>
          <a:bodyPr/>
          <a:lstStyle>
            <a:lvl1pPr>
              <a:defRPr sz="800">
                <a:solidFill>
                  <a:schemeClr val="bg1"/>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332541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10A0658-5DE5-5E45-991B-3E10590452B9}"/>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CFD82C39-D2FF-164E-89A6-C0673E61AEAE}"/>
              </a:ext>
            </a:extLst>
          </p:cNvPr>
          <p:cNvSpPr>
            <a:spLocks noGrp="1"/>
          </p:cNvSpPr>
          <p:nvPr>
            <p:ph sz="half" idx="13"/>
          </p:nvPr>
        </p:nvSpPr>
        <p:spPr>
          <a:xfrm>
            <a:off x="402571" y="1378864"/>
            <a:ext cx="4007055"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a:extLst>
              <a:ext uri="{FF2B5EF4-FFF2-40B4-BE49-F238E27FC236}">
                <a16:creationId xmlns:a16="http://schemas.microsoft.com/office/drawing/2014/main" id="{8C69AEF2-4B5E-C04E-B5A3-22147306A841}"/>
              </a:ext>
            </a:extLst>
          </p:cNvPr>
          <p:cNvSpPr>
            <a:spLocks noGrp="1"/>
          </p:cNvSpPr>
          <p:nvPr>
            <p:ph sz="half" idx="19"/>
          </p:nvPr>
        </p:nvSpPr>
        <p:spPr>
          <a:xfrm>
            <a:off x="4610002" y="1378864"/>
            <a:ext cx="4007055"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8">
            <a:extLst>
              <a:ext uri="{FF2B5EF4-FFF2-40B4-BE49-F238E27FC236}">
                <a16:creationId xmlns:a16="http://schemas.microsoft.com/office/drawing/2014/main" id="{384767CD-A8A4-0F4A-ACC5-13CEFC9F61A7}"/>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12714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Subhea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CD0FC821-9E3D-6249-8FE7-456ED4D51253}"/>
              </a:ext>
            </a:extLst>
          </p:cNvPr>
          <p:cNvSpPr>
            <a:spLocks noGrp="1"/>
          </p:cNvSpPr>
          <p:nvPr>
            <p:ph type="body" sz="quarter" idx="14" hasCustomPrompt="1"/>
          </p:nvPr>
        </p:nvSpPr>
        <p:spPr>
          <a:xfrm>
            <a:off x="4601379" y="1374297"/>
            <a:ext cx="4015678" cy="372970"/>
          </a:xfrm>
        </p:spPr>
        <p:txBody>
          <a:bodyPr/>
          <a:lstStyle>
            <a:lvl1pPr marL="0" indent="0">
              <a:buNone/>
              <a:defRPr>
                <a:solidFill>
                  <a:schemeClr val="bg2"/>
                </a:solidFill>
                <a:latin typeface="+mj-lt"/>
              </a:defRPr>
            </a:lvl1pPr>
          </a:lstStyle>
          <a:p>
            <a:pPr lvl="0"/>
            <a:r>
              <a:rPr lang="en-GB"/>
              <a:t>Subtitle here</a:t>
            </a:r>
            <a:endParaRPr lang="en-US"/>
          </a:p>
        </p:txBody>
      </p:sp>
      <p:sp>
        <p:nvSpPr>
          <p:cNvPr id="23" name="Text Placeholder 5">
            <a:extLst>
              <a:ext uri="{FF2B5EF4-FFF2-40B4-BE49-F238E27FC236}">
                <a16:creationId xmlns:a16="http://schemas.microsoft.com/office/drawing/2014/main" id="{DC52205C-B1BD-7945-99A9-79EFECB7DFFA}"/>
              </a:ext>
            </a:extLst>
          </p:cNvPr>
          <p:cNvSpPr>
            <a:spLocks noGrp="1"/>
          </p:cNvSpPr>
          <p:nvPr>
            <p:ph type="body" sz="quarter" idx="16" hasCustomPrompt="1"/>
          </p:nvPr>
        </p:nvSpPr>
        <p:spPr>
          <a:xfrm>
            <a:off x="402572" y="1378212"/>
            <a:ext cx="4011367" cy="372970"/>
          </a:xfrm>
        </p:spPr>
        <p:txBody>
          <a:bodyPr/>
          <a:lstStyle>
            <a:lvl1pPr marL="0" indent="0">
              <a:buNone/>
              <a:defRPr>
                <a:solidFill>
                  <a:schemeClr val="bg2"/>
                </a:solidFill>
                <a:latin typeface="+mj-lt"/>
              </a:defRPr>
            </a:lvl1pPr>
          </a:lstStyle>
          <a:p>
            <a:pPr lvl="0"/>
            <a:r>
              <a:rPr lang="en-GB"/>
              <a:t>Subtitle here</a:t>
            </a:r>
            <a:endParaRPr lang="en-US"/>
          </a:p>
        </p:txBody>
      </p:sp>
      <p:sp>
        <p:nvSpPr>
          <p:cNvPr id="35" name="Title 1">
            <a:extLst>
              <a:ext uri="{FF2B5EF4-FFF2-40B4-BE49-F238E27FC236}">
                <a16:creationId xmlns:a16="http://schemas.microsoft.com/office/drawing/2014/main" id="{C21A125E-8E92-1044-A120-FC8CBBE2EDC3}"/>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10" name="Content Placeholder 2">
            <a:extLst>
              <a:ext uri="{FF2B5EF4-FFF2-40B4-BE49-F238E27FC236}">
                <a16:creationId xmlns:a16="http://schemas.microsoft.com/office/drawing/2014/main" id="{C485EAB0-A1C3-B149-AC40-731FD84C9B80}"/>
              </a:ext>
            </a:extLst>
          </p:cNvPr>
          <p:cNvSpPr>
            <a:spLocks noGrp="1"/>
          </p:cNvSpPr>
          <p:nvPr>
            <p:ph sz="half" idx="13"/>
          </p:nvPr>
        </p:nvSpPr>
        <p:spPr>
          <a:xfrm>
            <a:off x="402571" y="1882098"/>
            <a:ext cx="4007055" cy="2895528"/>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a:extLst>
              <a:ext uri="{FF2B5EF4-FFF2-40B4-BE49-F238E27FC236}">
                <a16:creationId xmlns:a16="http://schemas.microsoft.com/office/drawing/2014/main" id="{5FB4939C-537E-2545-B3C5-7DDE4A94308C}"/>
              </a:ext>
            </a:extLst>
          </p:cNvPr>
          <p:cNvSpPr>
            <a:spLocks noGrp="1"/>
          </p:cNvSpPr>
          <p:nvPr>
            <p:ph sz="half" idx="19"/>
          </p:nvPr>
        </p:nvSpPr>
        <p:spPr>
          <a:xfrm>
            <a:off x="4610002" y="1882098"/>
            <a:ext cx="4007055" cy="2895528"/>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8">
            <a:extLst>
              <a:ext uri="{FF2B5EF4-FFF2-40B4-BE49-F238E27FC236}">
                <a16:creationId xmlns:a16="http://schemas.microsoft.com/office/drawing/2014/main" id="{7AB9B038-22A4-9C4E-9AE0-A275BFE623C3}"/>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323371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677174-565C-E846-8403-BB5BCE028B45}"/>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a:t>Click to edit Master title style</a:t>
            </a:r>
            <a:endParaRPr lang="en-US"/>
          </a:p>
        </p:txBody>
      </p:sp>
      <p:sp>
        <p:nvSpPr>
          <p:cNvPr id="4" name="Slide Number Placeholder 8">
            <a:extLst>
              <a:ext uri="{FF2B5EF4-FFF2-40B4-BE49-F238E27FC236}">
                <a16:creationId xmlns:a16="http://schemas.microsoft.com/office/drawing/2014/main" id="{EB662887-CB77-BD4B-B990-5BB0336B9BD7}"/>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21528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5FF5858E-26C3-4047-BC1D-18F3D89B6463}"/>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a:p>
        </p:txBody>
      </p:sp>
    </p:spTree>
    <p:extLst>
      <p:ext uri="{BB962C8B-B14F-4D97-AF65-F5344CB8AC3E}">
        <p14:creationId xmlns:p14="http://schemas.microsoft.com/office/powerpoint/2010/main" val="77449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DEPARTMENT OR SECTION TITLE GOES HERE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A10EC0-CC52-A246-A2C3-81389B6F8C64}" type="slidenum">
              <a:rPr lang="en-US" smtClean="0"/>
              <a:t>‹#›</a:t>
            </a:fld>
            <a:endParaRPr lang="en-US"/>
          </a:p>
        </p:txBody>
      </p:sp>
    </p:spTree>
    <p:extLst>
      <p:ext uri="{BB962C8B-B14F-4D97-AF65-F5344CB8AC3E}">
        <p14:creationId xmlns:p14="http://schemas.microsoft.com/office/powerpoint/2010/main" val="78784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76" r:id="rId5"/>
    <p:sldLayoutId id="2147483664" r:id="rId6"/>
    <p:sldLayoutId id="2147483678" r:id="rId7"/>
    <p:sldLayoutId id="2147483666" r:id="rId8"/>
    <p:sldLayoutId id="2147483667" r:id="rId9"/>
    <p:sldLayoutId id="2147483679" r:id="rId10"/>
    <p:sldLayoutId id="2147483682" r:id="rId11"/>
    <p:sldLayoutId id="2147483680" r:id="rId12"/>
    <p:sldLayoutId id="2147483681" r:id="rId13"/>
    <p:sldLayoutId id="2147483684"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u.edu.au/current-students" TargetMode="External"/><Relationship Id="rId2" Type="http://schemas.openxmlformats.org/officeDocument/2006/relationships/hyperlink" Target="tel:0889468862"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4AFD3C-C272-A34D-8211-0D74319E12AD}"/>
              </a:ext>
            </a:extLst>
          </p:cNvPr>
          <p:cNvSpPr>
            <a:spLocks noGrp="1"/>
          </p:cNvSpPr>
          <p:nvPr>
            <p:ph type="ctrTitle"/>
          </p:nvPr>
        </p:nvSpPr>
        <p:spPr>
          <a:xfrm>
            <a:off x="557560" y="1139252"/>
            <a:ext cx="8028880" cy="1432498"/>
          </a:xfrm>
        </p:spPr>
        <p:txBody>
          <a:bodyPr>
            <a:normAutofit fontScale="90000"/>
          </a:bodyPr>
          <a:lstStyle/>
          <a:p>
            <a:r>
              <a:rPr lang="en-US" sz="3500" b="1" i="0" u="none" strike="noStrike" dirty="0">
                <a:effectLst/>
                <a:latin typeface="Calibri" panose="020F0502020204030204" pitchFamily="34" charset="0"/>
              </a:rPr>
              <a:t>Welcome to </a:t>
            </a:r>
            <a:br>
              <a:rPr lang="en-US" sz="3500" b="1" i="0" u="none" strike="noStrike" dirty="0">
                <a:effectLst/>
                <a:latin typeface="Calibri" panose="020F0502020204030204" pitchFamily="34" charset="0"/>
              </a:rPr>
            </a:br>
            <a:r>
              <a:rPr lang="en-US" sz="3500" b="1" i="0" u="none" strike="noStrike" dirty="0">
                <a:effectLst/>
                <a:latin typeface="Calibri" panose="020F0502020204030204" pitchFamily="34" charset="0"/>
              </a:rPr>
              <a:t>Bachelor of Accounting (WACC02)</a:t>
            </a:r>
            <a:br>
              <a:rPr lang="en-US" sz="3500" b="1" i="0" u="none" strike="noStrike" dirty="0">
                <a:effectLst/>
                <a:latin typeface="Calibri" panose="020F0502020204030204" pitchFamily="34" charset="0"/>
              </a:rPr>
            </a:br>
            <a:r>
              <a:rPr lang="en-US" sz="3500" b="1" i="0" u="none" strike="noStrike" dirty="0">
                <a:effectLst/>
                <a:latin typeface="Calibri" panose="020F0502020204030204" pitchFamily="34" charset="0"/>
              </a:rPr>
              <a:t>and </a:t>
            </a:r>
            <a:br>
              <a:rPr lang="en-US" sz="3500" b="1" i="0" u="none" strike="noStrike" dirty="0">
                <a:effectLst/>
                <a:latin typeface="Calibri" panose="020F0502020204030204" pitchFamily="34" charset="0"/>
              </a:rPr>
            </a:br>
            <a:r>
              <a:rPr lang="en-US" sz="3500" b="1" i="0" u="none" strike="noStrike" dirty="0">
                <a:effectLst/>
                <a:latin typeface="Calibri" panose="020F0502020204030204" pitchFamily="34" charset="0"/>
              </a:rPr>
              <a:t>Bachelor </a:t>
            </a:r>
            <a:r>
              <a:rPr lang="en-US" sz="3500" dirty="0">
                <a:latin typeface="Calibri" panose="020F0502020204030204" pitchFamily="34" charset="0"/>
              </a:rPr>
              <a:t>of Accounting and </a:t>
            </a:r>
            <a:r>
              <a:rPr lang="en-US" sz="3500" b="1" i="0" u="none" strike="noStrike" dirty="0">
                <a:effectLst/>
                <a:latin typeface="Calibri" panose="020F0502020204030204" pitchFamily="34" charset="0"/>
              </a:rPr>
              <a:t>Diploma of Law (LACCL2)</a:t>
            </a:r>
            <a:br>
              <a:rPr lang="en-US" sz="3500" b="1" i="0" u="none" strike="noStrike" dirty="0">
                <a:effectLst/>
                <a:latin typeface="Calibri" panose="020F0502020204030204" pitchFamily="34" charset="0"/>
              </a:rPr>
            </a:br>
            <a:br>
              <a:rPr lang="en-US" sz="3500" b="1" i="0" u="none" strike="noStrike" dirty="0">
                <a:effectLst/>
                <a:latin typeface="Calibri" panose="020F0502020204030204" pitchFamily="34" charset="0"/>
              </a:rPr>
            </a:br>
            <a:endParaRPr lang="en-US" sz="3500" dirty="0"/>
          </a:p>
        </p:txBody>
      </p:sp>
    </p:spTree>
    <p:extLst>
      <p:ext uri="{BB962C8B-B14F-4D97-AF65-F5344CB8AC3E}">
        <p14:creationId xmlns:p14="http://schemas.microsoft.com/office/powerpoint/2010/main" val="198701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57747B-7044-4DD8-B7FF-3311E6464823}"/>
              </a:ext>
            </a:extLst>
          </p:cNvPr>
          <p:cNvSpPr>
            <a:spLocks noGrp="1"/>
          </p:cNvSpPr>
          <p:nvPr>
            <p:ph sz="half" idx="13"/>
          </p:nvPr>
        </p:nvSpPr>
        <p:spPr>
          <a:xfrm>
            <a:off x="402571" y="1265976"/>
            <a:ext cx="8211620" cy="3751538"/>
          </a:xfrm>
        </p:spPr>
        <p:txBody>
          <a:bodyPr vert="horz" lIns="90000" tIns="45720" rIns="91440" bIns="45720" rtlCol="0" anchor="t">
            <a:normAutofit fontScale="92500" lnSpcReduction="10000"/>
          </a:bodyPr>
          <a:lstStyle/>
          <a:p>
            <a:pPr marL="0" indent="0">
              <a:buNone/>
            </a:pPr>
            <a:r>
              <a:rPr lang="en-US" dirty="0">
                <a:solidFill>
                  <a:srgbClr val="000000"/>
                </a:solidFill>
                <a:latin typeface="Calibri Light"/>
                <a:cs typeface="Calibri Light"/>
              </a:rPr>
              <a:t>Including</a:t>
            </a:r>
            <a:r>
              <a:rPr lang="en-US" b="0" i="0" u="none" strike="noStrike" dirty="0">
                <a:solidFill>
                  <a:srgbClr val="000000"/>
                </a:solidFill>
                <a:effectLst/>
                <a:latin typeface="Calibri Light"/>
                <a:cs typeface="Calibri Light"/>
              </a:rPr>
              <a:t> how to find</a:t>
            </a:r>
            <a:r>
              <a:rPr lang="en-US" dirty="0">
                <a:solidFill>
                  <a:srgbClr val="000000"/>
                </a:solidFill>
                <a:latin typeface="Calibri Light"/>
                <a:cs typeface="Calibri Light"/>
              </a:rPr>
              <a:t>: </a:t>
            </a:r>
            <a:endParaRPr lang="en-US" b="0" i="0" u="none" strike="noStrike" dirty="0">
              <a:solidFill>
                <a:srgbClr val="000000"/>
              </a:solidFill>
              <a:effectLst/>
              <a:latin typeface="Calibri Light" panose="020F0302020204030204" pitchFamily="34" charset="0"/>
            </a:endParaRPr>
          </a:p>
          <a:p>
            <a:pPr marL="269875" indent="-269875"/>
            <a:r>
              <a:rPr lang="en-US" dirty="0">
                <a:solidFill>
                  <a:srgbClr val="000000"/>
                </a:solidFill>
                <a:latin typeface="Calibri Light"/>
                <a:cs typeface="Calibri Light"/>
              </a:rPr>
              <a:t>O</a:t>
            </a:r>
            <a:r>
              <a:rPr lang="en-US" b="0" i="0" u="none" strike="noStrike" dirty="0">
                <a:solidFill>
                  <a:srgbClr val="000000"/>
                </a:solidFill>
                <a:effectLst/>
                <a:latin typeface="Calibri Light"/>
                <a:cs typeface="Calibri Light"/>
              </a:rPr>
              <a:t>nline tutoring</a:t>
            </a:r>
            <a:r>
              <a:rPr lang="en-US" dirty="0">
                <a:solidFill>
                  <a:srgbClr val="000000"/>
                </a:solidFill>
                <a:latin typeface="Calibri Light"/>
                <a:cs typeface="Calibri Light"/>
              </a:rPr>
              <a:t> </a:t>
            </a:r>
            <a:r>
              <a:rPr lang="en-US" i="1" dirty="0">
                <a:solidFill>
                  <a:srgbClr val="000000"/>
                </a:solidFill>
                <a:latin typeface="Calibri Light"/>
                <a:cs typeface="Calibri Light"/>
              </a:rPr>
              <a:t>*Did you know that this is 24/7</a:t>
            </a:r>
          </a:p>
          <a:p>
            <a:pPr marL="269875" indent="-269875"/>
            <a:r>
              <a:rPr lang="en-US" dirty="0">
                <a:solidFill>
                  <a:srgbClr val="000000"/>
                </a:solidFill>
                <a:latin typeface="Calibri Light"/>
                <a:cs typeface="Calibri Light"/>
              </a:rPr>
              <a:t>Library services</a:t>
            </a:r>
            <a:endParaRPr lang="en-US" b="0" i="0" u="none" strike="noStrike" dirty="0">
              <a:solidFill>
                <a:srgbClr val="000000"/>
              </a:solidFill>
              <a:effectLst/>
              <a:latin typeface="Calibri Light" panose="020F0302020204030204" pitchFamily="34" charset="0"/>
              <a:cs typeface="Calibri Light"/>
            </a:endParaRPr>
          </a:p>
          <a:p>
            <a:pPr marL="269875" indent="-269875"/>
            <a:r>
              <a:rPr lang="en-US" dirty="0">
                <a:solidFill>
                  <a:srgbClr val="000000"/>
                </a:solidFill>
                <a:latin typeface="Calibri Light"/>
                <a:cs typeface="Calibri Light"/>
              </a:rPr>
              <a:t>Language and Learning </a:t>
            </a:r>
            <a:r>
              <a:rPr lang="en-US" i="1" dirty="0">
                <a:solidFill>
                  <a:srgbClr val="000000"/>
                </a:solidFill>
                <a:latin typeface="Calibri Light"/>
                <a:cs typeface="Calibri Light"/>
              </a:rPr>
              <a:t>*Booking appointments, study skills page &amp; workshops as shown on the website </a:t>
            </a:r>
          </a:p>
          <a:p>
            <a:pPr marL="269875" indent="-269875"/>
            <a:r>
              <a:rPr lang="en-US" dirty="0">
                <a:solidFill>
                  <a:srgbClr val="000000"/>
                </a:solidFill>
                <a:latin typeface="Calibri Light"/>
                <a:cs typeface="Calibri Light"/>
              </a:rPr>
              <a:t>Discussion boards to connect with other students</a:t>
            </a:r>
          </a:p>
          <a:p>
            <a:pPr marL="269875" indent="-269875"/>
            <a:r>
              <a:rPr lang="en-US" dirty="0">
                <a:solidFill>
                  <a:srgbClr val="000000"/>
                </a:solidFill>
                <a:latin typeface="Calibri Light"/>
                <a:cs typeface="Calibri Light"/>
              </a:rPr>
              <a:t>Specific areas for the course</a:t>
            </a:r>
          </a:p>
          <a:p>
            <a:pPr marL="0" indent="0">
              <a:buNone/>
            </a:pPr>
            <a:r>
              <a:rPr lang="en-US" dirty="0">
                <a:latin typeface="Calibri Light"/>
                <a:cs typeface="Calibri Light"/>
              </a:rPr>
              <a:t>*Don't forget to check out the recordings/presentations on the Orientation Website under the above headings</a:t>
            </a:r>
          </a:p>
        </p:txBody>
      </p:sp>
      <p:sp>
        <p:nvSpPr>
          <p:cNvPr id="3" name="Title 2">
            <a:extLst>
              <a:ext uri="{FF2B5EF4-FFF2-40B4-BE49-F238E27FC236}">
                <a16:creationId xmlns:a16="http://schemas.microsoft.com/office/drawing/2014/main" id="{69170339-1320-4EA0-A30B-12983FEA3E72}"/>
              </a:ext>
            </a:extLst>
          </p:cNvPr>
          <p:cNvSpPr>
            <a:spLocks noGrp="1"/>
          </p:cNvSpPr>
          <p:nvPr>
            <p:ph type="title"/>
          </p:nvPr>
        </p:nvSpPr>
        <p:spPr/>
        <p:txBody>
          <a:bodyPr/>
          <a:lstStyle/>
          <a:p>
            <a:r>
              <a:rPr lang="en-AU"/>
              <a:t>Library, L&amp;L &amp; </a:t>
            </a:r>
            <a:r>
              <a:rPr lang="en-AU" err="1"/>
              <a:t>Learnline</a:t>
            </a:r>
            <a:r>
              <a:rPr lang="en-AU"/>
              <a:t> tools</a:t>
            </a:r>
          </a:p>
        </p:txBody>
      </p:sp>
      <p:sp>
        <p:nvSpPr>
          <p:cNvPr id="4" name="Slide Number Placeholder 3">
            <a:extLst>
              <a:ext uri="{FF2B5EF4-FFF2-40B4-BE49-F238E27FC236}">
                <a16:creationId xmlns:a16="http://schemas.microsoft.com/office/drawing/2014/main" id="{7947C302-7199-476D-9CB5-CE9CE0B35144}"/>
              </a:ext>
            </a:extLst>
          </p:cNvPr>
          <p:cNvSpPr>
            <a:spLocks noGrp="1"/>
          </p:cNvSpPr>
          <p:nvPr>
            <p:ph type="sldNum" sz="quarter" idx="12"/>
          </p:nvPr>
        </p:nvSpPr>
        <p:spPr/>
        <p:txBody>
          <a:bodyPr/>
          <a:lstStyle/>
          <a:p>
            <a:fld id="{6AA10EC0-CC52-A246-A2C3-81389B6F8C64}" type="slidenum">
              <a:rPr lang="en-US" smtClean="0"/>
              <a:pPr/>
              <a:t>10</a:t>
            </a:fld>
            <a:endParaRPr lang="en-US"/>
          </a:p>
        </p:txBody>
      </p:sp>
    </p:spTree>
    <p:extLst>
      <p:ext uri="{BB962C8B-B14F-4D97-AF65-F5344CB8AC3E}">
        <p14:creationId xmlns:p14="http://schemas.microsoft.com/office/powerpoint/2010/main" val="239328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B89019-B883-238B-232A-7B25C27612FE}"/>
              </a:ext>
            </a:extLst>
          </p:cNvPr>
          <p:cNvSpPr>
            <a:spLocks noGrp="1"/>
          </p:cNvSpPr>
          <p:nvPr>
            <p:ph sz="half" idx="13"/>
          </p:nvPr>
        </p:nvSpPr>
        <p:spPr/>
        <p:txBody>
          <a:bodyPr vert="horz" lIns="90000" tIns="45720" rIns="91440" bIns="45720" rtlCol="0" anchor="t">
            <a:normAutofit/>
          </a:bodyPr>
          <a:lstStyle/>
          <a:p>
            <a:pPr marL="269875" indent="-269875"/>
            <a:r>
              <a:rPr lang="en-US" dirty="0">
                <a:cs typeface="Calibri Light"/>
              </a:rPr>
              <a:t>Last date to </a:t>
            </a:r>
            <a:r>
              <a:rPr lang="en-US" dirty="0" err="1">
                <a:cs typeface="Calibri Light"/>
              </a:rPr>
              <a:t>enrol</a:t>
            </a:r>
            <a:r>
              <a:rPr lang="en-US" dirty="0">
                <a:cs typeface="Calibri Light"/>
              </a:rPr>
              <a:t>: 15</a:t>
            </a:r>
            <a:r>
              <a:rPr lang="en-US" baseline="30000" dirty="0">
                <a:cs typeface="Calibri Light"/>
              </a:rPr>
              <a:t>th</a:t>
            </a:r>
            <a:r>
              <a:rPr lang="en-US" dirty="0">
                <a:cs typeface="Calibri Light"/>
              </a:rPr>
              <a:t> March 2024 </a:t>
            </a:r>
          </a:p>
          <a:p>
            <a:pPr marL="269875" indent="-269875"/>
            <a:r>
              <a:rPr lang="en-US" dirty="0">
                <a:cs typeface="Calibri Light"/>
              </a:rPr>
              <a:t>Census date: 25</a:t>
            </a:r>
            <a:r>
              <a:rPr lang="en-US" baseline="30000" dirty="0">
                <a:cs typeface="Calibri Light"/>
              </a:rPr>
              <a:t>th</a:t>
            </a:r>
            <a:r>
              <a:rPr lang="en-US" dirty="0">
                <a:cs typeface="Calibri Light"/>
              </a:rPr>
              <a:t> March 2024</a:t>
            </a:r>
          </a:p>
          <a:p>
            <a:pPr marL="269875" indent="-269875"/>
            <a:endParaRPr lang="en-US" dirty="0">
              <a:cs typeface="Calibri Light"/>
            </a:endParaRPr>
          </a:p>
        </p:txBody>
      </p:sp>
      <p:sp>
        <p:nvSpPr>
          <p:cNvPr id="3" name="Title 2">
            <a:extLst>
              <a:ext uri="{FF2B5EF4-FFF2-40B4-BE49-F238E27FC236}">
                <a16:creationId xmlns:a16="http://schemas.microsoft.com/office/drawing/2014/main" id="{FDEE833A-8F0C-78FA-CD7A-635899EBC299}"/>
              </a:ext>
            </a:extLst>
          </p:cNvPr>
          <p:cNvSpPr>
            <a:spLocks noGrp="1"/>
          </p:cNvSpPr>
          <p:nvPr>
            <p:ph type="title"/>
          </p:nvPr>
        </p:nvSpPr>
        <p:spPr/>
        <p:txBody>
          <a:bodyPr/>
          <a:lstStyle/>
          <a:p>
            <a:r>
              <a:rPr lang="en-US">
                <a:cs typeface="Calibri"/>
              </a:rPr>
              <a:t>Important Dates / Don't forget!</a:t>
            </a:r>
            <a:endParaRPr lang="en-US"/>
          </a:p>
        </p:txBody>
      </p:sp>
      <p:sp>
        <p:nvSpPr>
          <p:cNvPr id="4" name="Slide Number Placeholder 3">
            <a:extLst>
              <a:ext uri="{FF2B5EF4-FFF2-40B4-BE49-F238E27FC236}">
                <a16:creationId xmlns:a16="http://schemas.microsoft.com/office/drawing/2014/main" id="{D42D64F7-943D-5C0D-4440-3723DB0382CD}"/>
              </a:ext>
            </a:extLst>
          </p:cNvPr>
          <p:cNvSpPr>
            <a:spLocks noGrp="1"/>
          </p:cNvSpPr>
          <p:nvPr>
            <p:ph type="sldNum" sz="quarter" idx="12"/>
          </p:nvPr>
        </p:nvSpPr>
        <p:spPr/>
        <p:txBody>
          <a:bodyPr/>
          <a:lstStyle/>
          <a:p>
            <a:fld id="{6AA10EC0-CC52-A246-A2C3-81389B6F8C64}" type="slidenum">
              <a:rPr lang="en-US" smtClean="0"/>
              <a:pPr/>
              <a:t>11</a:t>
            </a:fld>
            <a:endParaRPr lang="en-US"/>
          </a:p>
        </p:txBody>
      </p:sp>
    </p:spTree>
    <p:extLst>
      <p:ext uri="{BB962C8B-B14F-4D97-AF65-F5344CB8AC3E}">
        <p14:creationId xmlns:p14="http://schemas.microsoft.com/office/powerpoint/2010/main" val="244679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66B5C-7230-4FAA-9136-26B424CA3442}"/>
              </a:ext>
            </a:extLst>
          </p:cNvPr>
          <p:cNvSpPr>
            <a:spLocks noGrp="1"/>
          </p:cNvSpPr>
          <p:nvPr>
            <p:ph sz="half" idx="13"/>
          </p:nvPr>
        </p:nvSpPr>
        <p:spPr/>
        <p:txBody>
          <a:bodyPr vert="horz" lIns="90000" tIns="45720" rIns="91440" bIns="45720" rtlCol="0" anchor="t">
            <a:normAutofit/>
          </a:bodyPr>
          <a:lstStyle/>
          <a:p>
            <a:pPr marL="269875" indent="-269875" algn="l" rtl="0" fontAlgn="base"/>
            <a:r>
              <a:rPr lang="en-US" b="0" i="0" u="none" strike="noStrike" dirty="0">
                <a:solidFill>
                  <a:srgbClr val="000000"/>
                </a:solidFill>
                <a:effectLst/>
                <a:latin typeface="Calibri Light"/>
                <a:cs typeface="Calibri Light"/>
              </a:rPr>
              <a:t>Course-related inquiries:</a:t>
            </a:r>
            <a:r>
              <a:rPr lang="en-US" b="0" i="0" dirty="0">
                <a:solidFill>
                  <a:srgbClr val="000000"/>
                </a:solidFill>
                <a:effectLst/>
                <a:latin typeface="Calibri Light"/>
                <a:cs typeface="Calibri Light"/>
              </a:rPr>
              <a:t>​ Jyoti Vemuri</a:t>
            </a:r>
          </a:p>
          <a:p>
            <a:pPr marL="269875" indent="-269875" algn="l" rtl="0" fontAlgn="base"/>
            <a:r>
              <a:rPr lang="en-US" b="0" i="0" u="none" strike="noStrike" dirty="0">
                <a:solidFill>
                  <a:srgbClr val="000000"/>
                </a:solidFill>
                <a:effectLst/>
                <a:latin typeface="Calibri Light"/>
                <a:cs typeface="Calibri Light"/>
              </a:rPr>
              <a:t>Email:</a:t>
            </a:r>
            <a:r>
              <a:rPr lang="en-US" b="0" i="0" dirty="0">
                <a:solidFill>
                  <a:srgbClr val="000000"/>
                </a:solidFill>
                <a:effectLst/>
                <a:latin typeface="Calibri Light"/>
                <a:cs typeface="Calibri Light"/>
              </a:rPr>
              <a:t>​ Jyoti.Vemuri@cdu.edu.au</a:t>
            </a:r>
          </a:p>
          <a:p>
            <a:pPr marL="269875" indent="-269875" fontAlgn="base"/>
            <a:r>
              <a:rPr lang="en-US" b="0" i="0" u="none" strike="noStrike" dirty="0">
                <a:solidFill>
                  <a:srgbClr val="000000"/>
                </a:solidFill>
                <a:effectLst/>
                <a:latin typeface="Calibri Light"/>
                <a:cs typeface="Calibri Light"/>
              </a:rPr>
              <a:t>Phone:</a:t>
            </a:r>
            <a:r>
              <a:rPr lang="en-US" b="0" i="0" dirty="0">
                <a:solidFill>
                  <a:srgbClr val="000000"/>
                </a:solidFill>
                <a:effectLst/>
                <a:latin typeface="Calibri Light"/>
                <a:cs typeface="Calibri Light"/>
              </a:rPr>
              <a:t>​ </a:t>
            </a:r>
            <a:r>
              <a:rPr lang="en-AU" b="1" i="0" u="none" strike="noStrike" dirty="0">
                <a:effectLst/>
                <a:latin typeface="Open Sans" panose="020B0606030504020204" pitchFamily="34" charset="0"/>
                <a:hlinkClick r:id="rId2"/>
              </a:rPr>
              <a:t>08 8946 </a:t>
            </a:r>
            <a:r>
              <a:rPr lang="en-AU" b="1" i="0" u="none" strike="noStrike" dirty="0">
                <a:effectLst/>
                <a:latin typeface="Open Sans" panose="020B0606030504020204" pitchFamily="34" charset="0"/>
              </a:rPr>
              <a:t>8842</a:t>
            </a:r>
            <a:endParaRPr lang="en-US" b="0" i="0" dirty="0">
              <a:solidFill>
                <a:srgbClr val="000000"/>
              </a:solidFill>
              <a:effectLst/>
              <a:latin typeface="Segoe UI" panose="020B0502040204020203" pitchFamily="34" charset="0"/>
              <a:cs typeface="Segoe UI" panose="020B0502040204020203" pitchFamily="34" charset="0"/>
            </a:endParaRPr>
          </a:p>
          <a:p>
            <a:pPr marL="269875" indent="-269875" algn="l" rtl="0" fontAlgn="base"/>
            <a:r>
              <a:rPr lang="en-US" b="0" i="0" u="none" strike="noStrike" dirty="0">
                <a:solidFill>
                  <a:srgbClr val="000000"/>
                </a:solidFill>
                <a:effectLst/>
                <a:latin typeface="Calibri Light"/>
                <a:cs typeface="Calibri Light"/>
              </a:rPr>
              <a:t>All other support:</a:t>
            </a:r>
            <a:r>
              <a:rPr lang="en-US" b="0" i="0" dirty="0">
                <a:solidFill>
                  <a:srgbClr val="000000"/>
                </a:solidFill>
                <a:effectLst/>
                <a:latin typeface="Calibri Light"/>
                <a:cs typeface="Calibri Light"/>
              </a:rPr>
              <a:t>​</a:t>
            </a:r>
          </a:p>
          <a:p>
            <a:pPr marL="269875" indent="-269875" algn="l" rtl="0" fontAlgn="base"/>
            <a:r>
              <a:rPr lang="en-AU" b="0" i="0" u="sng" strike="noStrike" dirty="0">
                <a:solidFill>
                  <a:srgbClr val="201545"/>
                </a:solidFill>
                <a:effectLst/>
                <a:latin typeface="Calibri Light"/>
                <a:cs typeface="Calibri Light"/>
                <a:hlinkClick r:id="rId3"/>
              </a:rPr>
              <a:t>https://www.cdu.edu.au/current-students</a:t>
            </a:r>
            <a:endParaRPr lang="en-AU" b="0" i="0" dirty="0">
              <a:solidFill>
                <a:srgbClr val="000000"/>
              </a:solidFill>
              <a:effectLst/>
              <a:latin typeface="Calibri Light"/>
              <a:cs typeface="Calibri Light"/>
            </a:endParaRPr>
          </a:p>
          <a:p>
            <a:pPr marL="0" indent="0">
              <a:buNone/>
            </a:pPr>
            <a:endParaRPr lang="en-AU" dirty="0"/>
          </a:p>
        </p:txBody>
      </p:sp>
      <p:sp>
        <p:nvSpPr>
          <p:cNvPr id="3" name="Title 2">
            <a:extLst>
              <a:ext uri="{FF2B5EF4-FFF2-40B4-BE49-F238E27FC236}">
                <a16:creationId xmlns:a16="http://schemas.microsoft.com/office/drawing/2014/main" id="{9F3F3D92-4783-4036-8C15-9372344EF484}"/>
              </a:ext>
            </a:extLst>
          </p:cNvPr>
          <p:cNvSpPr>
            <a:spLocks noGrp="1"/>
          </p:cNvSpPr>
          <p:nvPr>
            <p:ph type="title"/>
          </p:nvPr>
        </p:nvSpPr>
        <p:spPr/>
        <p:txBody>
          <a:bodyPr/>
          <a:lstStyle/>
          <a:p>
            <a:r>
              <a:rPr lang="en-US" b="1" i="0">
                <a:solidFill>
                  <a:srgbClr val="201645"/>
                </a:solidFill>
                <a:effectLst/>
                <a:latin typeface="Calibri" panose="020F0502020204030204" pitchFamily="34" charset="0"/>
              </a:rPr>
              <a:t>How to get support</a:t>
            </a:r>
            <a:endParaRPr lang="en-AU"/>
          </a:p>
        </p:txBody>
      </p:sp>
      <p:sp>
        <p:nvSpPr>
          <p:cNvPr id="4" name="Slide Number Placeholder 3">
            <a:extLst>
              <a:ext uri="{FF2B5EF4-FFF2-40B4-BE49-F238E27FC236}">
                <a16:creationId xmlns:a16="http://schemas.microsoft.com/office/drawing/2014/main" id="{2196EF2B-8239-4A7F-8251-8EAE8D7A862B}"/>
              </a:ext>
            </a:extLst>
          </p:cNvPr>
          <p:cNvSpPr>
            <a:spLocks noGrp="1"/>
          </p:cNvSpPr>
          <p:nvPr>
            <p:ph type="sldNum" sz="quarter" idx="12"/>
          </p:nvPr>
        </p:nvSpPr>
        <p:spPr/>
        <p:txBody>
          <a:bodyPr/>
          <a:lstStyle/>
          <a:p>
            <a:fld id="{6AA10EC0-CC52-A246-A2C3-81389B6F8C64}" type="slidenum">
              <a:rPr lang="en-US" smtClean="0"/>
              <a:pPr/>
              <a:t>12</a:t>
            </a:fld>
            <a:endParaRPr lang="en-US"/>
          </a:p>
        </p:txBody>
      </p:sp>
    </p:spTree>
    <p:extLst>
      <p:ext uri="{BB962C8B-B14F-4D97-AF65-F5344CB8AC3E}">
        <p14:creationId xmlns:p14="http://schemas.microsoft.com/office/powerpoint/2010/main" val="385076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66B5C-7230-4FAA-9136-26B424CA3442}"/>
              </a:ext>
            </a:extLst>
          </p:cNvPr>
          <p:cNvSpPr>
            <a:spLocks noGrp="1"/>
          </p:cNvSpPr>
          <p:nvPr>
            <p:ph sz="half" idx="13"/>
          </p:nvPr>
        </p:nvSpPr>
        <p:spPr/>
        <p:txBody>
          <a:bodyPr vert="horz" lIns="90000" tIns="45720" rIns="91440" bIns="45720" rtlCol="0" anchor="t">
            <a:normAutofit/>
          </a:bodyPr>
          <a:lstStyle/>
          <a:p>
            <a:pPr marL="683895" lvl="1" indent="-287655"/>
            <a:r>
              <a:rPr lang="en-US" dirty="0">
                <a:cs typeface="Calibri Light"/>
              </a:rPr>
              <a:t>Top tips for success</a:t>
            </a:r>
          </a:p>
          <a:p>
            <a:pPr marL="683895" lvl="1" indent="-287655"/>
            <a:r>
              <a:rPr lang="en-US" dirty="0">
                <a:cs typeface="Calibri Light"/>
              </a:rPr>
              <a:t>Read the instructions in Learnline, note down dates of assessments, contact name and number of unit coordinator, library support, discussion board and grade </a:t>
            </a:r>
            <a:r>
              <a:rPr lang="en-US" dirty="0" err="1">
                <a:cs typeface="Calibri Light"/>
              </a:rPr>
              <a:t>centre</a:t>
            </a:r>
            <a:endParaRPr lang="en-US" dirty="0">
              <a:cs typeface="Calibri Light"/>
            </a:endParaRPr>
          </a:p>
          <a:p>
            <a:pPr marL="683895" lvl="1" indent="-287655"/>
            <a:r>
              <a:rPr lang="en-US" dirty="0">
                <a:cs typeface="Calibri Light"/>
              </a:rPr>
              <a:t>Good attendance is the key to success.</a:t>
            </a:r>
          </a:p>
          <a:p>
            <a:pPr marL="396240" lvl="1" indent="0">
              <a:buNone/>
            </a:pPr>
            <a:endParaRPr lang="en-US" dirty="0">
              <a:highlight>
                <a:srgbClr val="FFFF00"/>
              </a:highlight>
              <a:cs typeface="Calibri Light" panose="020F0302020204030204"/>
            </a:endParaRPr>
          </a:p>
          <a:p>
            <a:pPr marL="0" indent="0">
              <a:buNone/>
            </a:pPr>
            <a:endParaRPr lang="en-AU" dirty="0">
              <a:cs typeface="Calibri Light" panose="020F0302020204030204"/>
            </a:endParaRPr>
          </a:p>
        </p:txBody>
      </p:sp>
      <p:sp>
        <p:nvSpPr>
          <p:cNvPr id="3" name="Title 2">
            <a:extLst>
              <a:ext uri="{FF2B5EF4-FFF2-40B4-BE49-F238E27FC236}">
                <a16:creationId xmlns:a16="http://schemas.microsoft.com/office/drawing/2014/main" id="{9F3F3D92-4783-4036-8C15-9372344EF484}"/>
              </a:ext>
            </a:extLst>
          </p:cNvPr>
          <p:cNvSpPr>
            <a:spLocks noGrp="1"/>
          </p:cNvSpPr>
          <p:nvPr>
            <p:ph type="title"/>
          </p:nvPr>
        </p:nvSpPr>
        <p:spPr/>
        <p:txBody>
          <a:bodyPr/>
          <a:lstStyle/>
          <a:p>
            <a:r>
              <a:rPr lang="en-US">
                <a:solidFill>
                  <a:srgbClr val="201645"/>
                </a:solidFill>
                <a:latin typeface="Calibri"/>
                <a:cs typeface="Calibri"/>
              </a:rPr>
              <a:t>Motivational </a:t>
            </a:r>
            <a:endParaRPr lang="en-AU"/>
          </a:p>
        </p:txBody>
      </p:sp>
      <p:sp>
        <p:nvSpPr>
          <p:cNvPr id="4" name="Slide Number Placeholder 3">
            <a:extLst>
              <a:ext uri="{FF2B5EF4-FFF2-40B4-BE49-F238E27FC236}">
                <a16:creationId xmlns:a16="http://schemas.microsoft.com/office/drawing/2014/main" id="{2196EF2B-8239-4A7F-8251-8EAE8D7A862B}"/>
              </a:ext>
            </a:extLst>
          </p:cNvPr>
          <p:cNvSpPr>
            <a:spLocks noGrp="1"/>
          </p:cNvSpPr>
          <p:nvPr>
            <p:ph type="sldNum" sz="quarter" idx="12"/>
          </p:nvPr>
        </p:nvSpPr>
        <p:spPr/>
        <p:txBody>
          <a:bodyPr/>
          <a:lstStyle/>
          <a:p>
            <a:fld id="{6AA10EC0-CC52-A246-A2C3-81389B6F8C64}" type="slidenum">
              <a:rPr lang="en-US" smtClean="0"/>
              <a:pPr/>
              <a:t>13</a:t>
            </a:fld>
            <a:endParaRPr lang="en-US"/>
          </a:p>
        </p:txBody>
      </p:sp>
    </p:spTree>
    <p:extLst>
      <p:ext uri="{BB962C8B-B14F-4D97-AF65-F5344CB8AC3E}">
        <p14:creationId xmlns:p14="http://schemas.microsoft.com/office/powerpoint/2010/main" val="44928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BF89B-089A-FE40-9477-DC2068363460}"/>
              </a:ext>
            </a:extLst>
          </p:cNvPr>
          <p:cNvSpPr>
            <a:spLocks noGrp="1"/>
          </p:cNvSpPr>
          <p:nvPr>
            <p:ph type="sldNum" sz="quarter" idx="12"/>
          </p:nvPr>
        </p:nvSpPr>
        <p:spPr/>
        <p:txBody>
          <a:bodyPr/>
          <a:lstStyle/>
          <a:p>
            <a:fld id="{6AA10EC0-CC52-A246-A2C3-81389B6F8C64}" type="slidenum">
              <a:rPr lang="en-US" smtClean="0"/>
              <a:pPr/>
              <a:t>2</a:t>
            </a:fld>
            <a:endParaRPr lang="en-US"/>
          </a:p>
        </p:txBody>
      </p:sp>
    </p:spTree>
    <p:extLst>
      <p:ext uri="{BB962C8B-B14F-4D97-AF65-F5344CB8AC3E}">
        <p14:creationId xmlns:p14="http://schemas.microsoft.com/office/powerpoint/2010/main" val="208372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2451396-7962-45B9-ACB4-0367B68952FA}"/>
              </a:ext>
            </a:extLst>
          </p:cNvPr>
          <p:cNvSpPr>
            <a:spLocks noGrp="1"/>
          </p:cNvSpPr>
          <p:nvPr>
            <p:ph type="title"/>
          </p:nvPr>
        </p:nvSpPr>
        <p:spPr>
          <a:xfrm>
            <a:off x="628650" y="273843"/>
            <a:ext cx="3938487" cy="1355479"/>
          </a:xfrm>
        </p:spPr>
        <p:txBody>
          <a:bodyPr vert="horz" lIns="91440" tIns="45720" rIns="91440" bIns="45720" rtlCol="0" anchor="ctr">
            <a:normAutofit/>
          </a:bodyPr>
          <a:lstStyle/>
          <a:p>
            <a:pPr defTabSz="914400"/>
            <a:r>
              <a:rPr lang="en-US" sz="4400">
                <a:solidFill>
                  <a:schemeClr val="tx1"/>
                </a:solidFill>
                <a:latin typeface="+mj-lt"/>
              </a:rPr>
              <a:t>Your Course Co-ordinatror</a:t>
            </a:r>
          </a:p>
        </p:txBody>
      </p:sp>
      <p:sp>
        <p:nvSpPr>
          <p:cNvPr id="2" name="Content Placeholder 1">
            <a:extLst>
              <a:ext uri="{FF2B5EF4-FFF2-40B4-BE49-F238E27FC236}">
                <a16:creationId xmlns:a16="http://schemas.microsoft.com/office/drawing/2014/main" id="{6198CBCC-AD1E-48BE-9777-C986C2353D30}"/>
              </a:ext>
            </a:extLst>
          </p:cNvPr>
          <p:cNvSpPr>
            <a:spLocks noGrp="1"/>
          </p:cNvSpPr>
          <p:nvPr>
            <p:ph sz="half" idx="13"/>
          </p:nvPr>
        </p:nvSpPr>
        <p:spPr>
          <a:xfrm>
            <a:off x="628650" y="1749972"/>
            <a:ext cx="3464715" cy="2882750"/>
          </a:xfrm>
        </p:spPr>
        <p:txBody>
          <a:bodyPr vert="horz" lIns="91440" tIns="45720" rIns="91440" bIns="45720" rtlCol="0">
            <a:normAutofit/>
          </a:bodyPr>
          <a:lstStyle/>
          <a:p>
            <a:pPr indent="-228600" defTabSz="914400">
              <a:lnSpc>
                <a:spcPct val="90000"/>
              </a:lnSpc>
            </a:pPr>
            <a:r>
              <a:rPr lang="en-US" sz="1500">
                <a:latin typeface="+mn-lt"/>
              </a:rPr>
              <a:t>Ms Jyoti Vemuri</a:t>
            </a:r>
          </a:p>
          <a:p>
            <a:pPr indent="-228600" defTabSz="914400">
              <a:lnSpc>
                <a:spcPct val="90000"/>
              </a:lnSpc>
            </a:pPr>
            <a:r>
              <a:rPr lang="en-US" sz="1500">
                <a:latin typeface="+mn-lt"/>
              </a:rPr>
              <a:t>Phone : 08-8946 8842</a:t>
            </a:r>
          </a:p>
          <a:p>
            <a:pPr indent="-228600" defTabSz="914400">
              <a:lnSpc>
                <a:spcPct val="90000"/>
              </a:lnSpc>
            </a:pPr>
            <a:r>
              <a:rPr lang="en-US" sz="1500">
                <a:latin typeface="+mn-lt"/>
              </a:rPr>
              <a:t>Water Front Darwin</a:t>
            </a:r>
          </a:p>
          <a:p>
            <a:pPr indent="-228600" defTabSz="914400">
              <a:lnSpc>
                <a:spcPct val="90000"/>
              </a:lnSpc>
            </a:pPr>
            <a:r>
              <a:rPr lang="en-US" sz="1500">
                <a:latin typeface="+mn-lt"/>
              </a:rPr>
              <a:t>Level 4, Room 35</a:t>
            </a:r>
          </a:p>
        </p:txBody>
      </p:sp>
      <p:pic>
        <p:nvPicPr>
          <p:cNvPr id="6" name="Picture 5">
            <a:extLst>
              <a:ext uri="{FF2B5EF4-FFF2-40B4-BE49-F238E27FC236}">
                <a16:creationId xmlns:a16="http://schemas.microsoft.com/office/drawing/2014/main" id="{8A7E3433-D7F8-42AA-8849-DADAA092B5E4}"/>
              </a:ext>
            </a:extLst>
          </p:cNvPr>
          <p:cNvPicPr>
            <a:picLocks noChangeAspect="1"/>
          </p:cNvPicPr>
          <p:nvPr/>
        </p:nvPicPr>
        <p:blipFill rotWithShape="1">
          <a:blip r:embed="rId2"/>
          <a:srcRect t="8745" b="4995"/>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94ADBFD0-3FDA-4090-A014-BF963054582B}"/>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6AA10EC0-CC52-A246-A2C3-81389B6F8C64}" type="slidenum">
              <a:rPr lang="en-US" sz="1200">
                <a:solidFill>
                  <a:srgbClr val="FFFFFF"/>
                </a:solidFill>
                <a:latin typeface="Calibri" panose="020F0502020204030204"/>
              </a:rPr>
              <a:pPr defTabSz="914400">
                <a:lnSpc>
                  <a:spcPct val="90000"/>
                </a:lnSpc>
                <a:spcAft>
                  <a:spcPts val="600"/>
                </a:spcAft>
                <a:defRPr/>
              </a:pPr>
              <a:t>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97856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F1F1A9-D6FA-46E8-A2DB-C15175F3AA70}"/>
              </a:ext>
            </a:extLst>
          </p:cNvPr>
          <p:cNvSpPr>
            <a:spLocks noGrp="1"/>
          </p:cNvSpPr>
          <p:nvPr>
            <p:ph sz="half" idx="13"/>
          </p:nvPr>
        </p:nvSpPr>
        <p:spPr/>
        <p:txBody>
          <a:bodyPr vert="horz" lIns="90000" tIns="45720" rIns="91440" bIns="45720" rtlCol="0" anchor="t">
            <a:normAutofit/>
          </a:bodyPr>
          <a:lstStyle/>
          <a:p>
            <a:pPr marL="0" indent="0" algn="l" rtl="0" fontAlgn="base">
              <a:buNone/>
            </a:pPr>
            <a:r>
              <a:rPr lang="en-AU" b="1" i="0" u="none" strike="noStrike">
                <a:solidFill>
                  <a:srgbClr val="000000"/>
                </a:solidFill>
                <a:effectLst/>
                <a:latin typeface="Calibri Light"/>
                <a:cs typeface="Calibri Light"/>
              </a:rPr>
              <a:t>www</a:t>
            </a:r>
            <a:r>
              <a:rPr lang="en-AU" b="0" i="0" u="none" strike="noStrike">
                <a:solidFill>
                  <a:srgbClr val="000000"/>
                </a:solidFill>
                <a:effectLst/>
                <a:latin typeface="Calibri Light"/>
                <a:cs typeface="Calibri Light"/>
              </a:rPr>
              <a:t>: https://www.cdu.edu.au/student-central</a:t>
            </a:r>
            <a:r>
              <a:rPr lang="en-US" b="0" i="0">
                <a:solidFill>
                  <a:srgbClr val="000000"/>
                </a:solidFill>
                <a:effectLst/>
                <a:latin typeface="Calibri Light"/>
                <a:cs typeface="Calibri Light"/>
              </a:rPr>
              <a:t>​</a:t>
            </a:r>
          </a:p>
          <a:p>
            <a:pPr marL="0" indent="0" fontAlgn="base">
              <a:buNone/>
            </a:pPr>
            <a:r>
              <a:rPr lang="en-GB" b="1" i="0" u="none" strike="noStrike">
                <a:solidFill>
                  <a:srgbClr val="000000"/>
                </a:solidFill>
                <a:effectLst/>
                <a:latin typeface="Calibri Light"/>
                <a:cs typeface="Calibri Light"/>
              </a:rPr>
              <a:t>E:</a:t>
            </a:r>
            <a:r>
              <a:rPr lang="en-GB" b="0" i="0" u="none" strike="noStrike">
                <a:solidFill>
                  <a:srgbClr val="000000"/>
                </a:solidFill>
                <a:effectLst/>
                <a:latin typeface="Calibri Light"/>
                <a:cs typeface="Calibri Light"/>
              </a:rPr>
              <a:t> student.central@cdu.edu.au</a:t>
            </a:r>
            <a:r>
              <a:rPr lang="en-AU" b="0" i="0">
                <a:solidFill>
                  <a:srgbClr val="000000"/>
                </a:solidFill>
                <a:effectLst/>
                <a:latin typeface="Calibri Light"/>
                <a:cs typeface="Calibri Light"/>
              </a:rPr>
              <a:t>​</a:t>
            </a:r>
            <a:br>
              <a:rPr lang="en-AU" b="0" i="0">
                <a:effectLst/>
                <a:latin typeface="Calibri Light" panose="020F0302020204030204" pitchFamily="34" charset="0"/>
              </a:rPr>
            </a:br>
            <a:r>
              <a:rPr lang="en-GB" b="1" i="0" u="none" strike="noStrike">
                <a:solidFill>
                  <a:srgbClr val="000000"/>
                </a:solidFill>
                <a:effectLst/>
                <a:latin typeface="Calibri Light"/>
                <a:cs typeface="Calibri Light"/>
              </a:rPr>
              <a:t>FAQs:</a:t>
            </a:r>
            <a:r>
              <a:rPr lang="en-GB" b="0" i="0" u="none" strike="noStrike">
                <a:solidFill>
                  <a:srgbClr val="000000"/>
                </a:solidFill>
                <a:effectLst/>
                <a:latin typeface="Calibri Light"/>
                <a:cs typeface="Calibri Light"/>
              </a:rPr>
              <a:t> Ask CDU</a:t>
            </a:r>
            <a:r>
              <a:rPr lang="en-AU" b="0" i="0">
                <a:solidFill>
                  <a:srgbClr val="000000"/>
                </a:solidFill>
                <a:effectLst/>
                <a:latin typeface="Calibri Light"/>
                <a:cs typeface="Calibri Light"/>
              </a:rPr>
              <a:t>​</a:t>
            </a:r>
            <a:br>
              <a:rPr lang="en-AU" b="0" i="0">
                <a:effectLst/>
                <a:latin typeface="Calibri Light" panose="020F0302020204030204" pitchFamily="34" charset="0"/>
              </a:rPr>
            </a:br>
            <a:r>
              <a:rPr lang="en-AU" b="1">
                <a:ea typeface="+mj-lt"/>
                <a:cs typeface="+mj-lt"/>
              </a:rPr>
              <a:t>1800</a:t>
            </a:r>
            <a:r>
              <a:rPr lang="en-AU" b="1">
                <a:latin typeface="Calibri Light"/>
                <a:cs typeface="Calibri Light"/>
              </a:rPr>
              <a:t> 061 963</a:t>
            </a:r>
            <a:r>
              <a:rPr lang="en-GB" b="1">
                <a:solidFill>
                  <a:srgbClr val="000000"/>
                </a:solidFill>
                <a:latin typeface="Calibri Light"/>
                <a:cs typeface="Calibri Light"/>
              </a:rPr>
              <a:t> </a:t>
            </a:r>
            <a:r>
              <a:rPr lang="en-GB" b="1" i="0" u="none" strike="noStrike">
                <a:solidFill>
                  <a:srgbClr val="000000"/>
                </a:solidFill>
                <a:effectLst/>
                <a:latin typeface="Calibri Light"/>
                <a:cs typeface="Calibri Light"/>
              </a:rPr>
              <a:t>(freecall)</a:t>
            </a:r>
            <a:r>
              <a:rPr lang="en-AU" b="0" i="0">
                <a:solidFill>
                  <a:srgbClr val="000000"/>
                </a:solidFill>
                <a:effectLst/>
                <a:latin typeface="Calibri Light"/>
                <a:cs typeface="Calibri Light"/>
              </a:rPr>
              <a:t>​</a:t>
            </a:r>
            <a:br>
              <a:rPr lang="en-AU" b="0" i="0">
                <a:effectLst/>
                <a:latin typeface="Calibri Light" panose="020F0302020204030204" pitchFamily="34" charset="0"/>
              </a:rPr>
            </a:br>
            <a:r>
              <a:rPr lang="en-GB" b="1" i="0" u="none" strike="noStrike">
                <a:solidFill>
                  <a:srgbClr val="000000"/>
                </a:solidFill>
                <a:effectLst/>
                <a:latin typeface="Calibri Light"/>
                <a:cs typeface="Calibri Light"/>
              </a:rPr>
              <a:t>Mon - Thurs:</a:t>
            </a:r>
            <a:r>
              <a:rPr lang="en-GB" b="0" i="0" u="none" strike="noStrike">
                <a:solidFill>
                  <a:srgbClr val="000000"/>
                </a:solidFill>
                <a:effectLst/>
                <a:latin typeface="Calibri Light"/>
                <a:cs typeface="Calibri Light"/>
              </a:rPr>
              <a:t> 8:30am - 4pm</a:t>
            </a:r>
            <a:r>
              <a:rPr lang="en-AU" b="0" i="0">
                <a:solidFill>
                  <a:srgbClr val="000000"/>
                </a:solidFill>
                <a:effectLst/>
                <a:latin typeface="Calibri Light"/>
                <a:cs typeface="Calibri Light"/>
              </a:rPr>
              <a:t>​</a:t>
            </a:r>
            <a:br>
              <a:rPr lang="en-AU" b="0" i="0">
                <a:effectLst/>
                <a:latin typeface="Calibri Light" panose="020F0302020204030204" pitchFamily="34" charset="0"/>
              </a:rPr>
            </a:br>
            <a:r>
              <a:rPr lang="en-GB" b="1" i="0" u="none" strike="noStrike">
                <a:solidFill>
                  <a:srgbClr val="000000"/>
                </a:solidFill>
                <a:effectLst/>
                <a:latin typeface="Calibri Light"/>
                <a:cs typeface="Calibri Light"/>
              </a:rPr>
              <a:t>Friday:</a:t>
            </a:r>
            <a:r>
              <a:rPr lang="en-GB" b="0" i="0" u="none" strike="noStrike">
                <a:solidFill>
                  <a:srgbClr val="000000"/>
                </a:solidFill>
                <a:effectLst/>
                <a:latin typeface="Calibri Light"/>
                <a:cs typeface="Calibri Light"/>
              </a:rPr>
              <a:t> 8:30am - 3pm</a:t>
            </a:r>
            <a:endParaRPr lang="en-AU" b="0" i="0">
              <a:solidFill>
                <a:srgbClr val="000000"/>
              </a:solidFill>
              <a:effectLst/>
              <a:latin typeface="Segoe UI"/>
              <a:cs typeface="Segoe UI"/>
            </a:endParaRPr>
          </a:p>
          <a:p>
            <a:pPr marL="269875" indent="-269875"/>
            <a:endParaRPr lang="en-AU">
              <a:cs typeface="Calibri Light" panose="020F0302020204030204"/>
            </a:endParaRPr>
          </a:p>
        </p:txBody>
      </p:sp>
      <p:sp>
        <p:nvSpPr>
          <p:cNvPr id="3" name="Title 2">
            <a:extLst>
              <a:ext uri="{FF2B5EF4-FFF2-40B4-BE49-F238E27FC236}">
                <a16:creationId xmlns:a16="http://schemas.microsoft.com/office/drawing/2014/main" id="{E85D47AB-5AB4-4ED8-8374-28B35278FD30}"/>
              </a:ext>
            </a:extLst>
          </p:cNvPr>
          <p:cNvSpPr>
            <a:spLocks noGrp="1"/>
          </p:cNvSpPr>
          <p:nvPr>
            <p:ph type="title"/>
          </p:nvPr>
        </p:nvSpPr>
        <p:spPr/>
        <p:txBody>
          <a:bodyPr/>
          <a:lstStyle/>
          <a:p>
            <a:r>
              <a:rPr lang="en-US" b="1" i="0">
                <a:solidFill>
                  <a:srgbClr val="201645"/>
                </a:solidFill>
                <a:effectLst/>
                <a:latin typeface="Calibri" panose="020F0502020204030204" pitchFamily="34" charset="0"/>
              </a:rPr>
              <a:t>Student Central</a:t>
            </a:r>
            <a:endParaRPr lang="en-AU"/>
          </a:p>
        </p:txBody>
      </p:sp>
      <p:sp>
        <p:nvSpPr>
          <p:cNvPr id="4" name="Slide Number Placeholder 3">
            <a:extLst>
              <a:ext uri="{FF2B5EF4-FFF2-40B4-BE49-F238E27FC236}">
                <a16:creationId xmlns:a16="http://schemas.microsoft.com/office/drawing/2014/main" id="{2B079314-469C-447D-AB81-3DA486DDD430}"/>
              </a:ext>
            </a:extLst>
          </p:cNvPr>
          <p:cNvSpPr>
            <a:spLocks noGrp="1"/>
          </p:cNvSpPr>
          <p:nvPr>
            <p:ph type="sldNum" sz="quarter" idx="12"/>
          </p:nvPr>
        </p:nvSpPr>
        <p:spPr/>
        <p:txBody>
          <a:bodyPr/>
          <a:lstStyle/>
          <a:p>
            <a:fld id="{6AA10EC0-CC52-A246-A2C3-81389B6F8C64}" type="slidenum">
              <a:rPr lang="en-US" smtClean="0"/>
              <a:pPr/>
              <a:t>4</a:t>
            </a:fld>
            <a:endParaRPr lang="en-US"/>
          </a:p>
        </p:txBody>
      </p:sp>
    </p:spTree>
    <p:extLst>
      <p:ext uri="{BB962C8B-B14F-4D97-AF65-F5344CB8AC3E}">
        <p14:creationId xmlns:p14="http://schemas.microsoft.com/office/powerpoint/2010/main" val="28102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373268-7A25-FFD7-C260-D8BC65D8A689}"/>
              </a:ext>
            </a:extLst>
          </p:cNvPr>
          <p:cNvSpPr>
            <a:spLocks noGrp="1"/>
          </p:cNvSpPr>
          <p:nvPr>
            <p:ph sz="half" idx="13"/>
          </p:nvPr>
        </p:nvSpPr>
        <p:spPr/>
        <p:txBody>
          <a:bodyPr vert="horz" lIns="90000" tIns="45720" rIns="91440" bIns="45720" rtlCol="0" anchor="t">
            <a:normAutofit lnSpcReduction="10000"/>
          </a:bodyPr>
          <a:lstStyle/>
          <a:p>
            <a:pPr marL="0" indent="0">
              <a:buNone/>
            </a:pPr>
            <a:r>
              <a:rPr lang="en-US" dirty="0">
                <a:ea typeface="+mj-lt"/>
                <a:cs typeface="+mj-lt"/>
              </a:rPr>
              <a:t>The </a:t>
            </a:r>
            <a:r>
              <a:rPr lang="en-US" i="1" dirty="0">
                <a:ea typeface="+mj-lt"/>
                <a:cs typeface="+mj-lt"/>
              </a:rPr>
              <a:t>COURSE Bachelor of Accounting </a:t>
            </a:r>
            <a:r>
              <a:rPr lang="en-US" dirty="0">
                <a:ea typeface="+mj-lt"/>
                <a:cs typeface="+mj-lt"/>
              </a:rPr>
              <a:t>provides a flexible qualification where you can develop your knowledge, skills , and understanding of accounting, finance, business management, communication, business law, taxation, auditing, management accounting, governance, and ethics through global and local contexts. You will be supported to be an accounting graduate with a holistic knowledge of accounting and how to apply your knowledge in real business world problem-solving. </a:t>
            </a:r>
          </a:p>
          <a:p>
            <a:pPr marL="0" indent="0">
              <a:buNone/>
            </a:pPr>
            <a:endParaRPr lang="en-US" dirty="0">
              <a:cs typeface="Calibri Light"/>
            </a:endParaRPr>
          </a:p>
          <a:p>
            <a:pPr marL="0" indent="0">
              <a:buNone/>
            </a:pPr>
            <a:endParaRPr lang="en-US" dirty="0">
              <a:highlight>
                <a:srgbClr val="FFFF00"/>
              </a:highlight>
              <a:cs typeface="Calibri Light"/>
            </a:endParaRPr>
          </a:p>
          <a:p>
            <a:pPr marL="269875" indent="-269875"/>
            <a:endParaRPr lang="en-US" dirty="0">
              <a:cs typeface="Calibri Light"/>
            </a:endParaRPr>
          </a:p>
        </p:txBody>
      </p:sp>
      <p:sp>
        <p:nvSpPr>
          <p:cNvPr id="3" name="Title 2">
            <a:extLst>
              <a:ext uri="{FF2B5EF4-FFF2-40B4-BE49-F238E27FC236}">
                <a16:creationId xmlns:a16="http://schemas.microsoft.com/office/drawing/2014/main" id="{DEB1BDA4-9B7A-F854-DE51-249CCCC0D3C4}"/>
              </a:ext>
            </a:extLst>
          </p:cNvPr>
          <p:cNvSpPr>
            <a:spLocks noGrp="1"/>
          </p:cNvSpPr>
          <p:nvPr>
            <p:ph type="title"/>
          </p:nvPr>
        </p:nvSpPr>
        <p:spPr/>
        <p:txBody>
          <a:bodyPr/>
          <a:lstStyle/>
          <a:p>
            <a:r>
              <a:rPr lang="en-US">
                <a:ea typeface="+mn-lt"/>
                <a:cs typeface="+mn-lt"/>
              </a:rPr>
              <a:t>Course Aim</a:t>
            </a:r>
            <a:endParaRPr lang="en-US"/>
          </a:p>
        </p:txBody>
      </p:sp>
      <p:sp>
        <p:nvSpPr>
          <p:cNvPr id="4" name="Slide Number Placeholder 3">
            <a:extLst>
              <a:ext uri="{FF2B5EF4-FFF2-40B4-BE49-F238E27FC236}">
                <a16:creationId xmlns:a16="http://schemas.microsoft.com/office/drawing/2014/main" id="{0540F744-52E0-B410-690B-12DFF14EE5C7}"/>
              </a:ext>
            </a:extLst>
          </p:cNvPr>
          <p:cNvSpPr>
            <a:spLocks noGrp="1"/>
          </p:cNvSpPr>
          <p:nvPr>
            <p:ph type="sldNum" sz="quarter" idx="12"/>
          </p:nvPr>
        </p:nvSpPr>
        <p:spPr/>
        <p:txBody>
          <a:bodyPr/>
          <a:lstStyle/>
          <a:p>
            <a:fld id="{6AA10EC0-CC52-A246-A2C3-81389B6F8C64}" type="slidenum">
              <a:rPr lang="en-US" smtClean="0"/>
              <a:pPr/>
              <a:t>5</a:t>
            </a:fld>
            <a:endParaRPr lang="en-US"/>
          </a:p>
        </p:txBody>
      </p:sp>
    </p:spTree>
    <p:extLst>
      <p:ext uri="{BB962C8B-B14F-4D97-AF65-F5344CB8AC3E}">
        <p14:creationId xmlns:p14="http://schemas.microsoft.com/office/powerpoint/2010/main" val="419271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947A0-8B4B-46FD-9C90-EF4150B87E2C}"/>
              </a:ext>
            </a:extLst>
          </p:cNvPr>
          <p:cNvSpPr>
            <a:spLocks noGrp="1"/>
          </p:cNvSpPr>
          <p:nvPr>
            <p:ph sz="half" idx="13"/>
          </p:nvPr>
        </p:nvSpPr>
        <p:spPr/>
        <p:txBody>
          <a:bodyPr>
            <a:normAutofit lnSpcReduction="10000"/>
          </a:bodyPr>
          <a:lstStyle/>
          <a:p>
            <a:pPr marL="0" indent="0" algn="l" rtl="0" fontAlgn="base">
              <a:buNone/>
            </a:pPr>
            <a:r>
              <a:rPr lang="en-US" b="0" i="0" u="none" strike="noStrike" dirty="0">
                <a:solidFill>
                  <a:srgbClr val="000000"/>
                </a:solidFill>
                <a:effectLst/>
                <a:latin typeface="Calibri Light" panose="020F0302020204030204" pitchFamily="34" charset="0"/>
              </a:rPr>
              <a:t>1. </a:t>
            </a:r>
            <a:r>
              <a:rPr lang="en-AU" b="0" i="0" dirty="0">
                <a:solidFill>
                  <a:srgbClr val="211545"/>
                </a:solidFill>
                <a:effectLst/>
                <a:latin typeface="Open Sans" panose="020B0606030504020204" pitchFamily="34" charset="0"/>
              </a:rPr>
              <a:t>The Bachelor of Accounting prepares you with professional skills to become an accountant or work in a range of roles that rely on accounting knowledge.</a:t>
            </a:r>
            <a:endParaRPr lang="en-US" b="0" i="0" dirty="0">
              <a:solidFill>
                <a:srgbClr val="000000"/>
              </a:solidFill>
              <a:effectLst/>
              <a:latin typeface="Segoe UI" panose="020B0502040204020203" pitchFamily="34" charset="0"/>
            </a:endParaRPr>
          </a:p>
          <a:p>
            <a:pPr marL="0" indent="0" algn="l" rtl="0" fontAlgn="base">
              <a:buNone/>
            </a:pPr>
            <a:r>
              <a:rPr lang="en-US" b="0" i="0" u="none" strike="noStrike" dirty="0">
                <a:solidFill>
                  <a:srgbClr val="000000"/>
                </a:solidFill>
                <a:effectLst/>
                <a:latin typeface="Calibri Light" panose="020F0302020204030204" pitchFamily="34" charset="0"/>
              </a:rPr>
              <a:t>2. </a:t>
            </a:r>
            <a:r>
              <a:rPr lang="en-AU" b="0" i="0" dirty="0">
                <a:solidFill>
                  <a:srgbClr val="211545"/>
                </a:solidFill>
                <a:effectLst/>
                <a:latin typeface="Open Sans" panose="020B0606030504020204" pitchFamily="34" charset="0"/>
              </a:rPr>
              <a:t>The course develops your communication, presentation, and problem-solving skills.</a:t>
            </a:r>
            <a:endParaRPr lang="en-US" b="0" i="0" dirty="0">
              <a:solidFill>
                <a:srgbClr val="000000"/>
              </a:solidFill>
              <a:effectLst/>
              <a:latin typeface="Segoe UI" panose="020B0502040204020203" pitchFamily="34" charset="0"/>
            </a:endParaRPr>
          </a:p>
          <a:p>
            <a:pPr marL="0" indent="0" algn="l" rtl="0" fontAlgn="base">
              <a:buNone/>
            </a:pPr>
            <a:r>
              <a:rPr lang="en-AU" b="0" i="0" u="none" strike="noStrike" dirty="0">
                <a:solidFill>
                  <a:srgbClr val="000000"/>
                </a:solidFill>
                <a:effectLst/>
                <a:latin typeface="Calibri Light" panose="020F0302020204030204" pitchFamily="34" charset="0"/>
              </a:rPr>
              <a:t>3. </a:t>
            </a:r>
            <a:r>
              <a:rPr lang="en-AU" b="0" i="0" dirty="0">
                <a:solidFill>
                  <a:srgbClr val="211545"/>
                </a:solidFill>
                <a:effectLst/>
                <a:latin typeface="Open Sans" panose="020B0606030504020204" pitchFamily="34" charset="0"/>
              </a:rPr>
              <a:t>You can also choose to study business units to complement your personal interests and career options.</a:t>
            </a:r>
            <a:endParaRPr lang="en-AU" b="0" i="0" dirty="0">
              <a:solidFill>
                <a:srgbClr val="000000"/>
              </a:solidFill>
              <a:effectLst/>
              <a:latin typeface="Segoe UI" panose="020B0502040204020203" pitchFamily="34" charset="0"/>
            </a:endParaRPr>
          </a:p>
          <a:p>
            <a:pPr marL="0" indent="0">
              <a:buNone/>
            </a:pPr>
            <a:endParaRPr lang="en-AU" dirty="0"/>
          </a:p>
        </p:txBody>
      </p:sp>
      <p:sp>
        <p:nvSpPr>
          <p:cNvPr id="3" name="Title 2">
            <a:extLst>
              <a:ext uri="{FF2B5EF4-FFF2-40B4-BE49-F238E27FC236}">
                <a16:creationId xmlns:a16="http://schemas.microsoft.com/office/drawing/2014/main" id="{6A99EEC1-5131-49E8-9092-6355D4996C1A}"/>
              </a:ext>
            </a:extLst>
          </p:cNvPr>
          <p:cNvSpPr>
            <a:spLocks noGrp="1"/>
          </p:cNvSpPr>
          <p:nvPr>
            <p:ph type="title"/>
          </p:nvPr>
        </p:nvSpPr>
        <p:spPr/>
        <p:txBody>
          <a:bodyPr/>
          <a:lstStyle/>
          <a:p>
            <a:r>
              <a:rPr lang="en-US" b="1" i="0">
                <a:solidFill>
                  <a:srgbClr val="201645"/>
                </a:solidFill>
                <a:effectLst/>
                <a:latin typeface="Calibri" panose="020F0502020204030204" pitchFamily="34" charset="0"/>
              </a:rPr>
              <a:t>What you will learn</a:t>
            </a:r>
            <a:endParaRPr lang="en-AU"/>
          </a:p>
        </p:txBody>
      </p:sp>
      <p:sp>
        <p:nvSpPr>
          <p:cNvPr id="4" name="Slide Number Placeholder 3">
            <a:extLst>
              <a:ext uri="{FF2B5EF4-FFF2-40B4-BE49-F238E27FC236}">
                <a16:creationId xmlns:a16="http://schemas.microsoft.com/office/drawing/2014/main" id="{9DCEAFA5-05A8-48FB-9A39-E685AF80B7C6}"/>
              </a:ext>
            </a:extLst>
          </p:cNvPr>
          <p:cNvSpPr>
            <a:spLocks noGrp="1"/>
          </p:cNvSpPr>
          <p:nvPr>
            <p:ph type="sldNum" sz="quarter" idx="12"/>
          </p:nvPr>
        </p:nvSpPr>
        <p:spPr/>
        <p:txBody>
          <a:bodyPr/>
          <a:lstStyle/>
          <a:p>
            <a:fld id="{6AA10EC0-CC52-A246-A2C3-81389B6F8C64}" type="slidenum">
              <a:rPr lang="en-US" smtClean="0"/>
              <a:pPr/>
              <a:t>6</a:t>
            </a:fld>
            <a:endParaRPr lang="en-US"/>
          </a:p>
        </p:txBody>
      </p:sp>
    </p:spTree>
    <p:extLst>
      <p:ext uri="{BB962C8B-B14F-4D97-AF65-F5344CB8AC3E}">
        <p14:creationId xmlns:p14="http://schemas.microsoft.com/office/powerpoint/2010/main" val="40308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947A0-8B4B-46FD-9C90-EF4150B87E2C}"/>
              </a:ext>
            </a:extLst>
          </p:cNvPr>
          <p:cNvSpPr>
            <a:spLocks noGrp="1"/>
          </p:cNvSpPr>
          <p:nvPr>
            <p:ph sz="half" idx="13"/>
          </p:nvPr>
        </p:nvSpPr>
        <p:spPr/>
        <p:txBody>
          <a:bodyPr vert="horz" lIns="90000" tIns="45720" rIns="91440" bIns="45720" rtlCol="0" anchor="t">
            <a:normAutofit fontScale="92500" lnSpcReduction="10000"/>
          </a:bodyPr>
          <a:lstStyle/>
          <a:p>
            <a:pPr marL="269875" indent="-269875" fontAlgn="base"/>
            <a:r>
              <a:rPr lang="en-US" sz="2400" dirty="0">
                <a:solidFill>
                  <a:srgbClr val="000000"/>
                </a:solidFill>
                <a:latin typeface="Calibri Light"/>
                <a:cs typeface="Calibri Light"/>
              </a:rPr>
              <a:t>You may study on campus if you are an international student. If you are a domestic student you can study on campus or in external mode. However, if you have to </a:t>
            </a:r>
            <a:r>
              <a:rPr lang="en-US" sz="2400" dirty="0" err="1">
                <a:solidFill>
                  <a:srgbClr val="000000"/>
                </a:solidFill>
                <a:latin typeface="Calibri Light"/>
                <a:cs typeface="Calibri Light"/>
              </a:rPr>
              <a:t>enrol</a:t>
            </a:r>
            <a:r>
              <a:rPr lang="en-US" sz="2400" dirty="0">
                <a:solidFill>
                  <a:srgbClr val="000000"/>
                </a:solidFill>
                <a:latin typeface="Calibri Light"/>
                <a:cs typeface="Calibri Light"/>
              </a:rPr>
              <a:t> in part-time mode to study as an external student. </a:t>
            </a:r>
          </a:p>
          <a:p>
            <a:pPr marL="269875" indent="-269875"/>
            <a:r>
              <a:rPr lang="en-US" sz="2400" dirty="0">
                <a:solidFill>
                  <a:srgbClr val="000000"/>
                </a:solidFill>
                <a:latin typeface="Calibri Light"/>
                <a:cs typeface="Calibri Light"/>
              </a:rPr>
              <a:t>You need to follow your study plan to </a:t>
            </a:r>
            <a:r>
              <a:rPr lang="en-US" sz="2400" dirty="0" err="1">
                <a:solidFill>
                  <a:srgbClr val="000000"/>
                </a:solidFill>
                <a:latin typeface="Calibri Light"/>
                <a:cs typeface="Calibri Light"/>
              </a:rPr>
              <a:t>enrol</a:t>
            </a:r>
            <a:r>
              <a:rPr lang="en-US" sz="2400" dirty="0">
                <a:solidFill>
                  <a:srgbClr val="000000"/>
                </a:solidFill>
                <a:latin typeface="Calibri Light"/>
                <a:cs typeface="Calibri Light"/>
              </a:rPr>
              <a:t> in units. </a:t>
            </a:r>
          </a:p>
          <a:p>
            <a:pPr marL="269875" indent="-269875"/>
            <a:r>
              <a:rPr lang="en-US" sz="2400" dirty="0">
                <a:solidFill>
                  <a:srgbClr val="000000"/>
                </a:solidFill>
                <a:latin typeface="Calibri Light"/>
                <a:cs typeface="Calibri Light"/>
              </a:rPr>
              <a:t>As a full-time student you are required to </a:t>
            </a:r>
            <a:r>
              <a:rPr lang="en-US" sz="2400" dirty="0" err="1">
                <a:solidFill>
                  <a:srgbClr val="000000"/>
                </a:solidFill>
                <a:latin typeface="Calibri Light"/>
                <a:cs typeface="Calibri Light"/>
              </a:rPr>
              <a:t>enrol</a:t>
            </a:r>
            <a:r>
              <a:rPr lang="en-US" sz="2400" dirty="0">
                <a:solidFill>
                  <a:srgbClr val="000000"/>
                </a:solidFill>
                <a:latin typeface="Calibri Light"/>
                <a:cs typeface="Calibri Light"/>
              </a:rPr>
              <a:t> in 4 units. As a part-time student, you are required to </a:t>
            </a:r>
            <a:r>
              <a:rPr lang="en-US" sz="2400" dirty="0" err="1">
                <a:solidFill>
                  <a:srgbClr val="000000"/>
                </a:solidFill>
                <a:latin typeface="Calibri Light"/>
                <a:cs typeface="Calibri Light"/>
              </a:rPr>
              <a:t>enrol</a:t>
            </a:r>
            <a:r>
              <a:rPr lang="en-US" sz="2400" dirty="0">
                <a:solidFill>
                  <a:srgbClr val="000000"/>
                </a:solidFill>
                <a:latin typeface="Calibri Light"/>
                <a:cs typeface="Calibri Light"/>
              </a:rPr>
              <a:t> in 2 units, however, you may apply for overload. </a:t>
            </a:r>
          </a:p>
          <a:p>
            <a:pPr marL="269875" indent="-269875"/>
            <a:r>
              <a:rPr lang="en-US" sz="2400" dirty="0">
                <a:solidFill>
                  <a:srgbClr val="000000"/>
                </a:solidFill>
                <a:latin typeface="Calibri Light"/>
                <a:cs typeface="Calibri Light"/>
              </a:rPr>
              <a:t>You will find your timetable via the study plan page. </a:t>
            </a:r>
          </a:p>
          <a:p>
            <a:pPr marL="0" indent="0">
              <a:buNone/>
            </a:pPr>
            <a:endParaRPr lang="en-AU" dirty="0">
              <a:solidFill>
                <a:srgbClr val="000000"/>
              </a:solidFill>
              <a:latin typeface="Calibri Light"/>
              <a:cs typeface="Calibri Light"/>
            </a:endParaRPr>
          </a:p>
        </p:txBody>
      </p:sp>
      <p:sp>
        <p:nvSpPr>
          <p:cNvPr id="3" name="Title 2">
            <a:extLst>
              <a:ext uri="{FF2B5EF4-FFF2-40B4-BE49-F238E27FC236}">
                <a16:creationId xmlns:a16="http://schemas.microsoft.com/office/drawing/2014/main" id="{6A99EEC1-5131-49E8-9092-6355D4996C1A}"/>
              </a:ext>
            </a:extLst>
          </p:cNvPr>
          <p:cNvSpPr>
            <a:spLocks noGrp="1"/>
          </p:cNvSpPr>
          <p:nvPr>
            <p:ph type="title"/>
          </p:nvPr>
        </p:nvSpPr>
        <p:spPr/>
        <p:txBody>
          <a:bodyPr/>
          <a:lstStyle/>
          <a:p>
            <a:r>
              <a:rPr lang="en-US">
                <a:solidFill>
                  <a:srgbClr val="201645"/>
                </a:solidFill>
                <a:latin typeface="Calibri"/>
                <a:cs typeface="Calibri"/>
              </a:rPr>
              <a:t>Study Plans</a:t>
            </a:r>
            <a:endParaRPr lang="en-AU"/>
          </a:p>
        </p:txBody>
      </p:sp>
      <p:sp>
        <p:nvSpPr>
          <p:cNvPr id="4" name="Slide Number Placeholder 3">
            <a:extLst>
              <a:ext uri="{FF2B5EF4-FFF2-40B4-BE49-F238E27FC236}">
                <a16:creationId xmlns:a16="http://schemas.microsoft.com/office/drawing/2014/main" id="{9DCEAFA5-05A8-48FB-9A39-E685AF80B7C6}"/>
              </a:ext>
            </a:extLst>
          </p:cNvPr>
          <p:cNvSpPr>
            <a:spLocks noGrp="1"/>
          </p:cNvSpPr>
          <p:nvPr>
            <p:ph type="sldNum" sz="quarter" idx="12"/>
          </p:nvPr>
        </p:nvSpPr>
        <p:spPr/>
        <p:txBody>
          <a:bodyPr/>
          <a:lstStyle/>
          <a:p>
            <a:fld id="{6AA10EC0-CC52-A246-A2C3-81389B6F8C64}" type="slidenum">
              <a:rPr lang="en-US" smtClean="0"/>
              <a:pPr/>
              <a:t>7</a:t>
            </a:fld>
            <a:endParaRPr lang="en-US"/>
          </a:p>
        </p:txBody>
      </p:sp>
    </p:spTree>
    <p:extLst>
      <p:ext uri="{BB962C8B-B14F-4D97-AF65-F5344CB8AC3E}">
        <p14:creationId xmlns:p14="http://schemas.microsoft.com/office/powerpoint/2010/main" val="92190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18370-E5FB-4A9B-8862-2FD19945837C}"/>
              </a:ext>
            </a:extLst>
          </p:cNvPr>
          <p:cNvSpPr>
            <a:spLocks noGrp="1"/>
          </p:cNvSpPr>
          <p:nvPr>
            <p:ph type="title"/>
          </p:nvPr>
        </p:nvSpPr>
        <p:spPr/>
        <p:txBody>
          <a:bodyPr>
            <a:normAutofit/>
          </a:bodyPr>
          <a:lstStyle/>
          <a:p>
            <a:r>
              <a:rPr lang="en-US" b="1" i="0">
                <a:solidFill>
                  <a:srgbClr val="201645"/>
                </a:solidFill>
                <a:effectLst/>
                <a:latin typeface="Calibri"/>
                <a:cs typeface="Calibri"/>
              </a:rPr>
              <a:t>How you will learn</a:t>
            </a:r>
            <a:r>
              <a:rPr lang="en-US">
                <a:solidFill>
                  <a:srgbClr val="201645"/>
                </a:solidFill>
                <a:latin typeface="Calibri"/>
                <a:cs typeface="Calibri"/>
              </a:rPr>
              <a:t> </a:t>
            </a:r>
            <a:endParaRPr lang="en-AU"/>
          </a:p>
        </p:txBody>
      </p:sp>
      <p:sp>
        <p:nvSpPr>
          <p:cNvPr id="4" name="Slide Number Placeholder 3">
            <a:extLst>
              <a:ext uri="{FF2B5EF4-FFF2-40B4-BE49-F238E27FC236}">
                <a16:creationId xmlns:a16="http://schemas.microsoft.com/office/drawing/2014/main" id="{E140773D-6254-4CBA-AE91-EB1D39E85EAE}"/>
              </a:ext>
            </a:extLst>
          </p:cNvPr>
          <p:cNvSpPr>
            <a:spLocks noGrp="1"/>
          </p:cNvSpPr>
          <p:nvPr>
            <p:ph type="sldNum" sz="quarter" idx="12"/>
          </p:nvPr>
        </p:nvSpPr>
        <p:spPr/>
        <p:txBody>
          <a:bodyPr/>
          <a:lstStyle/>
          <a:p>
            <a:fld id="{6AA10EC0-CC52-A246-A2C3-81389B6F8C64}" type="slidenum">
              <a:rPr lang="en-US" smtClean="0"/>
              <a:pPr/>
              <a:t>8</a:t>
            </a:fld>
            <a:endParaRPr lang="en-US"/>
          </a:p>
        </p:txBody>
      </p:sp>
      <p:pic>
        <p:nvPicPr>
          <p:cNvPr id="6" name="Picture 5">
            <a:extLst>
              <a:ext uri="{FF2B5EF4-FFF2-40B4-BE49-F238E27FC236}">
                <a16:creationId xmlns:a16="http://schemas.microsoft.com/office/drawing/2014/main" id="{2CD6E324-04B5-4FEB-B4E0-D4E9485A2CA6}"/>
              </a:ext>
            </a:extLst>
          </p:cNvPr>
          <p:cNvPicPr>
            <a:picLocks noChangeAspect="1"/>
          </p:cNvPicPr>
          <p:nvPr/>
        </p:nvPicPr>
        <p:blipFill>
          <a:blip r:embed="rId2"/>
          <a:stretch>
            <a:fillRect/>
          </a:stretch>
        </p:blipFill>
        <p:spPr>
          <a:xfrm>
            <a:off x="403640" y="1181929"/>
            <a:ext cx="1883937" cy="1895267"/>
          </a:xfrm>
          <a:prstGeom prst="rect">
            <a:avLst/>
          </a:prstGeom>
        </p:spPr>
      </p:pic>
      <p:pic>
        <p:nvPicPr>
          <p:cNvPr id="14" name="Picture 14" descr="Graphical user interface, text, application&#10;&#10;Description automatically generated">
            <a:extLst>
              <a:ext uri="{FF2B5EF4-FFF2-40B4-BE49-F238E27FC236}">
                <a16:creationId xmlns:a16="http://schemas.microsoft.com/office/drawing/2014/main" id="{B98D1030-3A83-7ADE-2AF7-1330BEA75708}"/>
              </a:ext>
            </a:extLst>
          </p:cNvPr>
          <p:cNvPicPr>
            <a:picLocks noGrp="1" noChangeAspect="1"/>
          </p:cNvPicPr>
          <p:nvPr>
            <p:ph sz="half" idx="13"/>
          </p:nvPr>
        </p:nvPicPr>
        <p:blipFill>
          <a:blip r:embed="rId3"/>
          <a:stretch>
            <a:fillRect/>
          </a:stretch>
        </p:blipFill>
        <p:spPr>
          <a:xfrm>
            <a:off x="2515555" y="1284402"/>
            <a:ext cx="2003239" cy="1689727"/>
          </a:xfrm>
        </p:spPr>
      </p:pic>
      <p:sp>
        <p:nvSpPr>
          <p:cNvPr id="2" name="Content Placeholder 1">
            <a:extLst>
              <a:ext uri="{FF2B5EF4-FFF2-40B4-BE49-F238E27FC236}">
                <a16:creationId xmlns:a16="http://schemas.microsoft.com/office/drawing/2014/main" id="{B1892F59-C799-9B0B-46BB-9C11E11B5671}"/>
              </a:ext>
            </a:extLst>
          </p:cNvPr>
          <p:cNvSpPr txBox="1">
            <a:spLocks/>
          </p:cNvSpPr>
          <p:nvPr/>
        </p:nvSpPr>
        <p:spPr>
          <a:xfrm>
            <a:off x="487238" y="3177905"/>
            <a:ext cx="8411976" cy="2086554"/>
          </a:xfrm>
          <a:prstGeom prst="rect">
            <a:avLst/>
          </a:prstGeom>
        </p:spPr>
        <p:txBody>
          <a:bodyPr vert="horz" lIns="90000" tIns="45720" rIns="91440" bIns="45720" rtlCol="0" anchor="t">
            <a:normAutofit/>
          </a:bodyPr>
          <a:lstStyle>
            <a:lvl1pPr marL="270000" indent="-270000" algn="l" defTabSz="685800" rtl="0" eaLnBrk="1" latinLnBrk="0" hangingPunct="1">
              <a:lnSpc>
                <a:spcPct val="100000"/>
              </a:lnSpc>
              <a:spcBef>
                <a:spcPts val="750"/>
              </a:spcBef>
              <a:buFont typeface="Arial" panose="020B0604020202020204" pitchFamily="34" charset="0"/>
              <a:buChar char="•"/>
              <a:defRPr sz="2600" kern="1200">
                <a:solidFill>
                  <a:schemeClr val="tx1"/>
                </a:solidFill>
                <a:latin typeface="+mj-lt"/>
                <a:ea typeface="+mn-ea"/>
                <a:cs typeface="+mn-cs"/>
              </a:defRPr>
            </a:lvl1pPr>
            <a:lvl2pPr marL="684000" indent="-288000" algn="l" defTabSz="685800" rtl="0" eaLnBrk="1" latinLnBrk="0" hangingPunct="1">
              <a:lnSpc>
                <a:spcPct val="100000"/>
              </a:lnSpc>
              <a:spcBef>
                <a:spcPts val="375"/>
              </a:spcBef>
              <a:buFont typeface="Arial" panose="020B0604020202020204" pitchFamily="34" charset="0"/>
              <a:buChar char="•"/>
              <a:defRPr sz="2300" kern="1200">
                <a:solidFill>
                  <a:schemeClr val="tx1"/>
                </a:solidFill>
                <a:latin typeface="+mj-lt"/>
                <a:ea typeface="+mn-ea"/>
                <a:cs typeface="+mn-cs"/>
              </a:defRPr>
            </a:lvl2pPr>
            <a:lvl3pPr marL="1037250" indent="-2808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j-lt"/>
                <a:ea typeface="+mn-ea"/>
                <a:cs typeface="+mn-cs"/>
              </a:defRPr>
            </a:lvl3pPr>
            <a:lvl4pPr marL="1332000" indent="-25920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j-lt"/>
                <a:ea typeface="+mn-ea"/>
                <a:cs typeface="+mn-cs"/>
              </a:defRPr>
            </a:lvl4pPr>
            <a:lvl5pPr marL="1579050" indent="-25200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None/>
            </a:pPr>
            <a:r>
              <a:rPr lang="en-US" sz="2000" b="1" dirty="0">
                <a:solidFill>
                  <a:srgbClr val="000000"/>
                </a:solidFill>
                <a:latin typeface="Calibri Light"/>
                <a:cs typeface="Calibri Light"/>
              </a:rPr>
              <a:t>What can you find in Learnline? </a:t>
            </a:r>
            <a:endParaRPr lang="en-US" sz="2000" b="1" dirty="0">
              <a:cs typeface="Calibri Light"/>
            </a:endParaRPr>
          </a:p>
          <a:p>
            <a:pPr marL="269875" indent="-269875">
              <a:buFont typeface="Wingdings" panose="020B0604020202020204" pitchFamily="34" charset="0"/>
              <a:buChar char="ü"/>
            </a:pPr>
            <a:r>
              <a:rPr lang="en-US" sz="2000" dirty="0">
                <a:solidFill>
                  <a:srgbClr val="000000"/>
                </a:solidFill>
                <a:latin typeface="Calibri Light"/>
                <a:cs typeface="Calibri Light"/>
              </a:rPr>
              <a:t>Announcements, assessments, where you submit, live and recorded lectures, readings and unit guides. </a:t>
            </a:r>
            <a:endParaRPr lang="en-US" sz="2000" dirty="0">
              <a:cs typeface="Calibri Light" panose="020F0302020204030204"/>
            </a:endParaRPr>
          </a:p>
          <a:p>
            <a:pPr marL="0" indent="0">
              <a:buNone/>
            </a:pPr>
            <a:r>
              <a:rPr lang="en-US" sz="2000" dirty="0">
                <a:solidFill>
                  <a:srgbClr val="000000"/>
                </a:solidFill>
                <a:latin typeface="Calibri Light"/>
                <a:cs typeface="Calibri Light"/>
              </a:rPr>
              <a:t>*Have you watched the Learnline ‘how to’ session on the Orientation Website?</a:t>
            </a:r>
            <a:r>
              <a:rPr lang="en-US" sz="2000" dirty="0">
                <a:solidFill>
                  <a:srgbClr val="000000"/>
                </a:solidFill>
                <a:highlight>
                  <a:srgbClr val="FFFF00"/>
                </a:highlight>
                <a:latin typeface="Calibri Light"/>
                <a:cs typeface="Calibri Light"/>
              </a:rPr>
              <a:t>​</a:t>
            </a:r>
            <a:endParaRPr lang="en-US" sz="2000" dirty="0">
              <a:cs typeface="Calibri Light"/>
            </a:endParaRPr>
          </a:p>
          <a:p>
            <a:pPr marL="269875" indent="-269875"/>
            <a:endParaRPr lang="en-US" dirty="0">
              <a:highlight>
                <a:srgbClr val="FFFF00"/>
              </a:highlight>
              <a:cs typeface="Calibri Light"/>
            </a:endParaRPr>
          </a:p>
          <a:p>
            <a:pPr marL="269875" indent="-269875"/>
            <a:endParaRPr lang="en-US" dirty="0">
              <a:highlight>
                <a:srgbClr val="FFFF00"/>
              </a:highlight>
              <a:cs typeface="Calibri Light"/>
            </a:endParaRPr>
          </a:p>
          <a:p>
            <a:pPr marL="269875" indent="-269875"/>
            <a:endParaRPr lang="en-US" dirty="0">
              <a:highlight>
                <a:srgbClr val="FFFF00"/>
              </a:highlight>
              <a:cs typeface="Calibri Light"/>
            </a:endParaRPr>
          </a:p>
          <a:p>
            <a:pPr marL="269875" indent="-269875"/>
            <a:endParaRPr lang="en-US" dirty="0">
              <a:highlight>
                <a:srgbClr val="FFFF00"/>
              </a:highlight>
              <a:cs typeface="Calibri Light"/>
            </a:endParaRPr>
          </a:p>
          <a:p>
            <a:pPr marL="0" indent="0" fontAlgn="base">
              <a:buNone/>
            </a:pPr>
            <a:endParaRPr lang="en-AU" dirty="0">
              <a:cs typeface="Calibri Light" panose="020F0302020204030204"/>
            </a:endParaRPr>
          </a:p>
        </p:txBody>
      </p:sp>
    </p:spTree>
    <p:extLst>
      <p:ext uri="{BB962C8B-B14F-4D97-AF65-F5344CB8AC3E}">
        <p14:creationId xmlns:p14="http://schemas.microsoft.com/office/powerpoint/2010/main" val="130283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40FF2-D677-4A40-A182-720A4AC2048C}"/>
              </a:ext>
            </a:extLst>
          </p:cNvPr>
          <p:cNvSpPr>
            <a:spLocks noGrp="1"/>
          </p:cNvSpPr>
          <p:nvPr>
            <p:ph sz="half" idx="13"/>
          </p:nvPr>
        </p:nvSpPr>
        <p:spPr/>
        <p:txBody>
          <a:bodyPr vert="horz" lIns="90000" tIns="45720" rIns="91440" bIns="45720" rtlCol="0" anchor="t">
            <a:normAutofit/>
          </a:bodyPr>
          <a:lstStyle/>
          <a:p>
            <a:pPr marL="269875" indent="-269875"/>
            <a:r>
              <a:rPr lang="en-AU" dirty="0">
                <a:cs typeface="Calibri Light"/>
              </a:rPr>
              <a:t>What are the expectations? </a:t>
            </a:r>
            <a:r>
              <a:rPr lang="en-AU" dirty="0" err="1">
                <a:cs typeface="Calibri Light"/>
              </a:rPr>
              <a:t>i.e</a:t>
            </a:r>
            <a:r>
              <a:rPr lang="en-AU" dirty="0">
                <a:cs typeface="Calibri Light"/>
              </a:rPr>
              <a:t> first 3 weeks leading to the first assessment</a:t>
            </a:r>
          </a:p>
          <a:p>
            <a:pPr marL="0" indent="0">
              <a:buNone/>
            </a:pPr>
            <a:r>
              <a:rPr lang="en-AU" dirty="0">
                <a:cs typeface="Calibri Light"/>
              </a:rPr>
              <a:t>*Quiz, online test, essays etc.</a:t>
            </a:r>
          </a:p>
          <a:p>
            <a:pPr marL="269875" indent="-269875"/>
            <a:r>
              <a:rPr lang="en-AU" dirty="0">
                <a:cs typeface="Calibri Light"/>
              </a:rPr>
              <a:t>Where can I go if I need help, if I don't understand my assessments? </a:t>
            </a:r>
            <a:r>
              <a:rPr lang="en-AU" i="1" dirty="0">
                <a:cs typeface="Calibri Light"/>
              </a:rPr>
              <a:t>Unsure about how to complete a quiz, online test, write an essay etc. </a:t>
            </a:r>
          </a:p>
        </p:txBody>
      </p:sp>
      <p:sp>
        <p:nvSpPr>
          <p:cNvPr id="3" name="Title 2">
            <a:extLst>
              <a:ext uri="{FF2B5EF4-FFF2-40B4-BE49-F238E27FC236}">
                <a16:creationId xmlns:a16="http://schemas.microsoft.com/office/drawing/2014/main" id="{228A40AC-65A6-44FC-9BF6-59A153BCECDE}"/>
              </a:ext>
            </a:extLst>
          </p:cNvPr>
          <p:cNvSpPr>
            <a:spLocks noGrp="1"/>
          </p:cNvSpPr>
          <p:nvPr>
            <p:ph type="title"/>
          </p:nvPr>
        </p:nvSpPr>
        <p:spPr/>
        <p:txBody>
          <a:bodyPr/>
          <a:lstStyle/>
          <a:p>
            <a:r>
              <a:rPr lang="en-US" b="1" i="0">
                <a:solidFill>
                  <a:srgbClr val="201645"/>
                </a:solidFill>
                <a:effectLst/>
                <a:latin typeface="Calibri" panose="020F0502020204030204" pitchFamily="34" charset="0"/>
              </a:rPr>
              <a:t>Assessments</a:t>
            </a:r>
            <a:endParaRPr lang="en-AU"/>
          </a:p>
        </p:txBody>
      </p:sp>
      <p:sp>
        <p:nvSpPr>
          <p:cNvPr id="4" name="Slide Number Placeholder 3">
            <a:extLst>
              <a:ext uri="{FF2B5EF4-FFF2-40B4-BE49-F238E27FC236}">
                <a16:creationId xmlns:a16="http://schemas.microsoft.com/office/drawing/2014/main" id="{17ABFA66-C90A-499E-9848-660CF0BF53D1}"/>
              </a:ext>
            </a:extLst>
          </p:cNvPr>
          <p:cNvSpPr>
            <a:spLocks noGrp="1"/>
          </p:cNvSpPr>
          <p:nvPr>
            <p:ph type="sldNum" sz="quarter" idx="12"/>
          </p:nvPr>
        </p:nvSpPr>
        <p:spPr/>
        <p:txBody>
          <a:bodyPr/>
          <a:lstStyle/>
          <a:p>
            <a:fld id="{6AA10EC0-CC52-A246-A2C3-81389B6F8C64}" type="slidenum">
              <a:rPr lang="en-US" smtClean="0"/>
              <a:pPr/>
              <a:t>9</a:t>
            </a:fld>
            <a:endParaRPr lang="en-US"/>
          </a:p>
        </p:txBody>
      </p:sp>
    </p:spTree>
    <p:extLst>
      <p:ext uri="{BB962C8B-B14F-4D97-AF65-F5344CB8AC3E}">
        <p14:creationId xmlns:p14="http://schemas.microsoft.com/office/powerpoint/2010/main" val="3546447706"/>
      </p:ext>
    </p:extLst>
  </p:cSld>
  <p:clrMapOvr>
    <a:masterClrMapping/>
  </p:clrMapOvr>
</p:sld>
</file>

<file path=ppt/theme/theme1.xml><?xml version="1.0" encoding="utf-8"?>
<a:theme xmlns:a="http://schemas.openxmlformats.org/drawingml/2006/main" name="Office Theme">
  <a:themeElements>
    <a:clrScheme name="CDU Colours">
      <a:dk1>
        <a:srgbClr val="000000"/>
      </a:dk1>
      <a:lt1>
        <a:srgbClr val="FFFFFF"/>
      </a:lt1>
      <a:dk2>
        <a:srgbClr val="EFBD47"/>
      </a:dk2>
      <a:lt2>
        <a:srgbClr val="201645"/>
      </a:lt2>
      <a:accent1>
        <a:srgbClr val="D55C19"/>
      </a:accent1>
      <a:accent2>
        <a:srgbClr val="A71930"/>
      </a:accent2>
      <a:accent3>
        <a:srgbClr val="6D2C41"/>
      </a:accent3>
      <a:accent4>
        <a:srgbClr val="A0CFEB"/>
      </a:accent4>
      <a:accent5>
        <a:srgbClr val="71CE9B"/>
      </a:accent5>
      <a:accent6>
        <a:srgbClr val="007987"/>
      </a:accent6>
      <a:hlink>
        <a:srgbClr val="201545"/>
      </a:hlink>
      <a:folHlink>
        <a:srgbClr val="71CE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b56544-d9ee-44ef-baf7-9117541b57f4" xsi:nil="true"/>
    <lcf76f155ced4ddcb4097134ff3c332f xmlns="7edd1b31-a52b-4e50-b7b7-12def640a76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800E6A6662B241A309A13A2B86D250" ma:contentTypeVersion="15" ma:contentTypeDescription="Create a new document." ma:contentTypeScope="" ma:versionID="ad3cfc9294727254089680e1bdcb11f0">
  <xsd:schema xmlns:xsd="http://www.w3.org/2001/XMLSchema" xmlns:xs="http://www.w3.org/2001/XMLSchema" xmlns:p="http://schemas.microsoft.com/office/2006/metadata/properties" xmlns:ns2="7edd1b31-a52b-4e50-b7b7-12def640a76d" xmlns:ns3="2fb56544-d9ee-44ef-baf7-9117541b57f4" targetNamespace="http://schemas.microsoft.com/office/2006/metadata/properties" ma:root="true" ma:fieldsID="b1782a383c0bf36c3ad413ae7ff9712c" ns2:_="" ns3:_="">
    <xsd:import namespace="7edd1b31-a52b-4e50-b7b7-12def640a76d"/>
    <xsd:import namespace="2fb56544-d9ee-44ef-baf7-9117541b57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d1b31-a52b-4e50-b7b7-12def640a7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ObjectDetectorVersions" ma:index="15"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85a206b-fc84-4f46-8343-fed2d1d570c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56544-d9ee-44ef-baf7-9117541b57f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8c6b376-1a00-49a4-b7c7-c516eb9d6887}" ma:internalName="TaxCatchAll" ma:showField="CatchAllData" ma:web="2fb56544-d9ee-44ef-baf7-9117541b57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4161D0-B19C-4E35-BD9C-D438B6EEF1E8}">
  <ds:schemaRefs>
    <ds:schemaRef ds:uri="2fb56544-d9ee-44ef-baf7-9117541b57f4"/>
    <ds:schemaRef ds:uri="http://www.w3.org/XML/1998/namespace"/>
    <ds:schemaRef ds:uri="3f7c1058-6fde-4074-b3c5-5c53ca2cc8cf"/>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B1C25B5D-A278-46D4-AF52-5441EC43E336}"/>
</file>

<file path=customXml/itemProps3.xml><?xml version="1.0" encoding="utf-8"?>
<ds:datastoreItem xmlns:ds="http://schemas.openxmlformats.org/officeDocument/2006/customXml" ds:itemID="{9924DF35-56B1-40FD-85E4-B4AD9AFA0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102</TotalTime>
  <Words>641</Words>
  <Application>Microsoft Office PowerPoint</Application>
  <PresentationFormat>On-screen Show (16:9)</PresentationFormat>
  <Paragraphs>65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Open Sans</vt:lpstr>
      <vt:lpstr>Segoe UI</vt:lpstr>
      <vt:lpstr>Wingdings</vt:lpstr>
      <vt:lpstr>Office Theme</vt:lpstr>
      <vt:lpstr>Welcome to  Bachelor of Accounting (WACC02) and  Bachelor of Accounting and Diploma of Law (LACCL2)  </vt:lpstr>
      <vt:lpstr>PowerPoint Presentation</vt:lpstr>
      <vt:lpstr>Your Course Co-ordinatror</vt:lpstr>
      <vt:lpstr>Student Central</vt:lpstr>
      <vt:lpstr>Course Aim</vt:lpstr>
      <vt:lpstr>What you will learn</vt:lpstr>
      <vt:lpstr>Study Plans</vt:lpstr>
      <vt:lpstr>How you will learn </vt:lpstr>
      <vt:lpstr>Assessments</vt:lpstr>
      <vt:lpstr>Library, L&amp;L &amp; Learnline tools</vt:lpstr>
      <vt:lpstr>Important Dates / Don't forget!</vt:lpstr>
      <vt:lpstr>How to get support</vt:lpstr>
      <vt:lpstr>Motivational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Darwin University</dc:creator>
  <cp:lastModifiedBy>Sarah Lambert</cp:lastModifiedBy>
  <cp:revision>16</cp:revision>
  <dcterms:created xsi:type="dcterms:W3CDTF">2019-09-19T00:05:54Z</dcterms:created>
  <dcterms:modified xsi:type="dcterms:W3CDTF">2024-02-22T06:19:17Z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0x01010048800E6A6662B241A309A13A2B86D250</vt:lpwstr>
  </property>
  <property fmtid="{D5CDD505-2E9C-101B-9397-08002B2CF9AE}" pid="3" name="MediaServiceImageTags">
    <vt:lpwstr/>
  </property>
</Properties>
</file>